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40" r:id="rId1"/>
  </p:sldMasterIdLst>
  <p:notesMasterIdLst>
    <p:notesMasterId r:id="rId11"/>
  </p:notesMasterIdLst>
  <p:handoutMasterIdLst>
    <p:handoutMasterId r:id="rId12"/>
  </p:handoutMasterIdLst>
  <p:sldIdLst>
    <p:sldId id="256" r:id="rId2"/>
    <p:sldId id="312" r:id="rId3"/>
    <p:sldId id="302" r:id="rId4"/>
    <p:sldId id="257" r:id="rId5"/>
    <p:sldId id="300" r:id="rId6"/>
    <p:sldId id="288" r:id="rId7"/>
    <p:sldId id="313" r:id="rId8"/>
    <p:sldId id="314" r:id="rId9"/>
    <p:sldId id="315" r:id="rId10"/>
  </p:sldIdLst>
  <p:sldSz cx="9144000" cy="6858000" type="screen4x3"/>
  <p:notesSz cx="7077075" cy="9363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83838"/>
    <a:srgbClr val="8CACCA"/>
    <a:srgbClr val="49759D"/>
    <a:srgbClr val="3A3A3A"/>
    <a:srgbClr val="663300"/>
    <a:srgbClr val="293F1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40064" autoAdjust="0"/>
    <p:restoredTop sz="94643" autoAdjust="0"/>
  </p:normalViewPr>
  <p:slideViewPr>
    <p:cSldViewPr>
      <p:cViewPr varScale="1">
        <p:scale>
          <a:sx n="98" d="100"/>
          <a:sy n="98" d="100"/>
        </p:scale>
        <p:origin x="192" y="44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66" d="100"/>
          <a:sy n="66" d="100"/>
        </p:scale>
        <p:origin x="2352" y="6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AC12E9B-8AC3-4668-96BB-5655CD42BAAF}"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endParaRPr lang="en-US"/>
        </a:p>
      </dgm:t>
    </dgm:pt>
    <dgm:pt modelId="{9AED464C-979D-4915-A7E6-71EE6FC67707}">
      <dgm:prSet phldrT="[Text]"/>
      <dgm:spPr/>
      <dgm:t>
        <a:bodyPr/>
        <a:lstStyle/>
        <a:p>
          <a:r>
            <a:rPr lang="en-US" dirty="0"/>
            <a:t>Trauma = war, accident, incident causing startled </a:t>
          </a:r>
          <a:r>
            <a:rPr lang="en-US" dirty="0" err="1"/>
            <a:t>respose</a:t>
          </a:r>
          <a:r>
            <a:rPr lang="en-US" dirty="0"/>
            <a:t> --“</a:t>
          </a:r>
          <a:r>
            <a:rPr lang="en-US" dirty="0" err="1"/>
            <a:t>poob</a:t>
          </a:r>
          <a:r>
            <a:rPr lang="en-US" dirty="0"/>
            <a:t> </a:t>
          </a:r>
          <a:r>
            <a:rPr lang="en-US" dirty="0" err="1"/>
            <a:t>plig</a:t>
          </a:r>
          <a:r>
            <a:rPr lang="en-US" dirty="0"/>
            <a:t>” or “</a:t>
          </a:r>
          <a:r>
            <a:rPr lang="en-US" dirty="0" err="1"/>
            <a:t>ceeb</a:t>
          </a:r>
          <a:r>
            <a:rPr lang="en-US" dirty="0"/>
            <a:t>, </a:t>
          </a:r>
          <a:r>
            <a:rPr lang="en-US" dirty="0" err="1"/>
            <a:t>ntshai</a:t>
          </a:r>
          <a:r>
            <a:rPr lang="en-US" dirty="0"/>
            <a:t>”</a:t>
          </a:r>
        </a:p>
      </dgm:t>
    </dgm:pt>
    <dgm:pt modelId="{33212D87-8235-4CCF-BD8E-3E2A5E1C4D5E}" type="parTrans" cxnId="{6B663639-C6B9-4CA5-850E-3712EADEB334}">
      <dgm:prSet/>
      <dgm:spPr/>
      <dgm:t>
        <a:bodyPr/>
        <a:lstStyle/>
        <a:p>
          <a:endParaRPr lang="en-US"/>
        </a:p>
      </dgm:t>
    </dgm:pt>
    <dgm:pt modelId="{C630A416-669B-4B63-90AB-87841B3A4E26}" type="sibTrans" cxnId="{6B663639-C6B9-4CA5-850E-3712EADEB334}">
      <dgm:prSet/>
      <dgm:spPr/>
      <dgm:t>
        <a:bodyPr/>
        <a:lstStyle/>
        <a:p>
          <a:endParaRPr lang="en-US"/>
        </a:p>
      </dgm:t>
    </dgm:pt>
    <dgm:pt modelId="{67B4F55C-1D7F-41CC-88F4-6A901E467874}">
      <dgm:prSet phldrT="[Text]"/>
      <dgm:spPr/>
      <dgm:t>
        <a:bodyPr/>
        <a:lstStyle/>
        <a:p>
          <a:r>
            <a:rPr lang="en-US" dirty="0"/>
            <a:t>Muscle tension, body tension</a:t>
          </a:r>
        </a:p>
      </dgm:t>
    </dgm:pt>
    <dgm:pt modelId="{480A0D96-664A-420D-BCAB-F95E9FCE71F5}" type="parTrans" cxnId="{392C956E-84D5-4D02-BEC1-638810CE4C1A}">
      <dgm:prSet/>
      <dgm:spPr/>
      <dgm:t>
        <a:bodyPr/>
        <a:lstStyle/>
        <a:p>
          <a:endParaRPr lang="en-US"/>
        </a:p>
      </dgm:t>
    </dgm:pt>
    <dgm:pt modelId="{E8E8384A-67B9-4DB4-BB7F-7F52B35243C9}" type="sibTrans" cxnId="{392C956E-84D5-4D02-BEC1-638810CE4C1A}">
      <dgm:prSet/>
      <dgm:spPr/>
      <dgm:t>
        <a:bodyPr/>
        <a:lstStyle/>
        <a:p>
          <a:endParaRPr lang="en-US"/>
        </a:p>
      </dgm:t>
    </dgm:pt>
    <dgm:pt modelId="{40F7538C-4C7F-4F12-8F68-08542F5B6624}">
      <dgm:prSet phldrT="[Text]"/>
      <dgm:spPr/>
      <dgm:t>
        <a:bodyPr/>
        <a:lstStyle/>
        <a:p>
          <a:r>
            <a:rPr lang="en-US" dirty="0" err="1"/>
            <a:t>Xais</a:t>
          </a:r>
          <a:r>
            <a:rPr lang="en-US" dirty="0"/>
            <a:t> </a:t>
          </a:r>
          <a:r>
            <a:rPr lang="en-US" dirty="0" err="1"/>
            <a:t>ceeb</a:t>
          </a:r>
          <a:endParaRPr lang="en-US" dirty="0"/>
        </a:p>
      </dgm:t>
    </dgm:pt>
    <dgm:pt modelId="{4E08DC8D-A3C6-4DAA-AA43-161B8C281C16}" type="parTrans" cxnId="{E4B25C87-6A74-4F47-A54E-6B2BBB1DA56B}">
      <dgm:prSet/>
      <dgm:spPr/>
      <dgm:t>
        <a:bodyPr/>
        <a:lstStyle/>
        <a:p>
          <a:endParaRPr lang="en-US"/>
        </a:p>
      </dgm:t>
    </dgm:pt>
    <dgm:pt modelId="{D7E6B9B9-2BA9-4FDA-8581-75ADB2C1D81E}" type="sibTrans" cxnId="{E4B25C87-6A74-4F47-A54E-6B2BBB1DA56B}">
      <dgm:prSet/>
      <dgm:spPr/>
      <dgm:t>
        <a:bodyPr/>
        <a:lstStyle/>
        <a:p>
          <a:endParaRPr lang="en-US"/>
        </a:p>
      </dgm:t>
    </dgm:pt>
    <dgm:pt modelId="{1B93C3A4-C499-4264-ADDC-9CA8BDBE729F}">
      <dgm:prSet phldrT="[Text]"/>
      <dgm:spPr/>
      <dgm:t>
        <a:bodyPr/>
        <a:lstStyle/>
        <a:p>
          <a:r>
            <a:rPr lang="en-US" dirty="0" err="1"/>
            <a:t>Nchos</a:t>
          </a:r>
          <a:r>
            <a:rPr lang="en-US" dirty="0"/>
            <a:t> </a:t>
          </a:r>
          <a:r>
            <a:rPr lang="en-US" dirty="0" err="1"/>
            <a:t>ceeb</a:t>
          </a:r>
          <a:endParaRPr lang="en-US" dirty="0"/>
        </a:p>
      </dgm:t>
    </dgm:pt>
    <dgm:pt modelId="{87BE8049-61B4-48F1-82A4-651F14B26874}" type="parTrans" cxnId="{A88777F3-2528-4B1D-B706-7F7B137AAA0F}">
      <dgm:prSet/>
      <dgm:spPr/>
      <dgm:t>
        <a:bodyPr/>
        <a:lstStyle/>
        <a:p>
          <a:endParaRPr lang="en-US"/>
        </a:p>
      </dgm:t>
    </dgm:pt>
    <dgm:pt modelId="{80A64AC2-A52E-40F3-BEA5-46EC1DB97968}" type="sibTrans" cxnId="{A88777F3-2528-4B1D-B706-7F7B137AAA0F}">
      <dgm:prSet/>
      <dgm:spPr/>
      <dgm:t>
        <a:bodyPr/>
        <a:lstStyle/>
        <a:p>
          <a:endParaRPr lang="en-US"/>
        </a:p>
      </dgm:t>
    </dgm:pt>
    <dgm:pt modelId="{50260E7A-98D0-4A60-8092-D5041B9C7580}">
      <dgm:prSet phldrT="[Text]"/>
      <dgm:spPr/>
      <dgm:t>
        <a:bodyPr/>
        <a:lstStyle/>
        <a:p>
          <a:r>
            <a:rPr lang="en-US" dirty="0"/>
            <a:t>Loss of soul</a:t>
          </a:r>
        </a:p>
      </dgm:t>
    </dgm:pt>
    <dgm:pt modelId="{33522161-7844-4C24-B53F-959BE55D1858}" type="parTrans" cxnId="{591B784E-A110-4E73-8EDC-4CCF851EF3CB}">
      <dgm:prSet/>
      <dgm:spPr/>
      <dgm:t>
        <a:bodyPr/>
        <a:lstStyle/>
        <a:p>
          <a:endParaRPr lang="en-US"/>
        </a:p>
      </dgm:t>
    </dgm:pt>
    <dgm:pt modelId="{845FCE98-4A02-48B9-B345-EACA1504E5F8}" type="sibTrans" cxnId="{591B784E-A110-4E73-8EDC-4CCF851EF3CB}">
      <dgm:prSet/>
      <dgm:spPr/>
      <dgm:t>
        <a:bodyPr/>
        <a:lstStyle/>
        <a:p>
          <a:endParaRPr lang="en-US"/>
        </a:p>
      </dgm:t>
    </dgm:pt>
    <dgm:pt modelId="{FAED5281-EEC2-480D-9AE5-2EC1B51E1BF0}">
      <dgm:prSet phldrT="[Text]"/>
      <dgm:spPr/>
      <dgm:t>
        <a:bodyPr/>
        <a:lstStyle/>
        <a:p>
          <a:r>
            <a:rPr lang="en-US" dirty="0"/>
            <a:t>Spiritual ritual/ceremony (shaman, soul calling healer, ‘</a:t>
          </a:r>
          <a:r>
            <a:rPr lang="en-US" dirty="0" err="1"/>
            <a:t>hu</a:t>
          </a:r>
          <a:r>
            <a:rPr lang="en-US" dirty="0"/>
            <a:t> </a:t>
          </a:r>
          <a:r>
            <a:rPr lang="en-US" dirty="0" err="1"/>
            <a:t>plig</a:t>
          </a:r>
          <a:r>
            <a:rPr lang="en-US" dirty="0"/>
            <a:t>” prayer</a:t>
          </a:r>
        </a:p>
      </dgm:t>
    </dgm:pt>
    <dgm:pt modelId="{CFA45DD6-A9E8-463D-8203-3C813D8AF1B4}" type="parTrans" cxnId="{7D656DC0-5652-4052-B9E6-33BBFD903C82}">
      <dgm:prSet/>
      <dgm:spPr/>
      <dgm:t>
        <a:bodyPr/>
        <a:lstStyle/>
        <a:p>
          <a:endParaRPr lang="en-US"/>
        </a:p>
      </dgm:t>
    </dgm:pt>
    <dgm:pt modelId="{98DF7723-84A5-4FE3-A0D5-7E02FB64A9B1}" type="sibTrans" cxnId="{7D656DC0-5652-4052-B9E6-33BBFD903C82}">
      <dgm:prSet/>
      <dgm:spPr/>
      <dgm:t>
        <a:bodyPr/>
        <a:lstStyle/>
        <a:p>
          <a:endParaRPr lang="en-US"/>
        </a:p>
      </dgm:t>
    </dgm:pt>
    <dgm:pt modelId="{4C1E1608-BE2A-4144-998E-AFFD2D9FEDD9}" type="pres">
      <dgm:prSet presAssocID="{5AC12E9B-8AC3-4668-96BB-5655CD42BAAF}" presName="diagram" presStyleCnt="0">
        <dgm:presLayoutVars>
          <dgm:chPref val="1"/>
          <dgm:dir/>
          <dgm:animOne val="branch"/>
          <dgm:animLvl val="lvl"/>
          <dgm:resizeHandles val="exact"/>
        </dgm:presLayoutVars>
      </dgm:prSet>
      <dgm:spPr/>
    </dgm:pt>
    <dgm:pt modelId="{D69A159D-D3A2-48D8-B0F8-D23543891DB8}" type="pres">
      <dgm:prSet presAssocID="{9AED464C-979D-4915-A7E6-71EE6FC67707}" presName="root1" presStyleCnt="0"/>
      <dgm:spPr/>
    </dgm:pt>
    <dgm:pt modelId="{72DDD706-6E84-47ED-8C94-5B075B26CEC6}" type="pres">
      <dgm:prSet presAssocID="{9AED464C-979D-4915-A7E6-71EE6FC67707}" presName="LevelOneTextNode" presStyleLbl="node0" presStyleIdx="0" presStyleCnt="1">
        <dgm:presLayoutVars>
          <dgm:chPref val="3"/>
        </dgm:presLayoutVars>
      </dgm:prSet>
      <dgm:spPr/>
    </dgm:pt>
    <dgm:pt modelId="{4AF5BF5F-1478-4300-97E4-8D0AC07CA1E7}" type="pres">
      <dgm:prSet presAssocID="{9AED464C-979D-4915-A7E6-71EE6FC67707}" presName="level2hierChild" presStyleCnt="0"/>
      <dgm:spPr/>
    </dgm:pt>
    <dgm:pt modelId="{CBDAF2FB-B5C3-4C5F-BBEF-BCA619862042}" type="pres">
      <dgm:prSet presAssocID="{480A0D96-664A-420D-BCAB-F95E9FCE71F5}" presName="conn2-1" presStyleLbl="parChTrans1D2" presStyleIdx="0" presStyleCnt="2"/>
      <dgm:spPr/>
    </dgm:pt>
    <dgm:pt modelId="{62C5F1CF-0F24-4896-8C83-BCFAD9D52FC1}" type="pres">
      <dgm:prSet presAssocID="{480A0D96-664A-420D-BCAB-F95E9FCE71F5}" presName="connTx" presStyleLbl="parChTrans1D2" presStyleIdx="0" presStyleCnt="2"/>
      <dgm:spPr/>
    </dgm:pt>
    <dgm:pt modelId="{B61FD9C9-CD13-4BA0-B076-233173882114}" type="pres">
      <dgm:prSet presAssocID="{67B4F55C-1D7F-41CC-88F4-6A901E467874}" presName="root2" presStyleCnt="0"/>
      <dgm:spPr/>
    </dgm:pt>
    <dgm:pt modelId="{C91E0AEC-58F9-4051-B2B6-0B468A67663D}" type="pres">
      <dgm:prSet presAssocID="{67B4F55C-1D7F-41CC-88F4-6A901E467874}" presName="LevelTwoTextNode" presStyleLbl="node2" presStyleIdx="0" presStyleCnt="2">
        <dgm:presLayoutVars>
          <dgm:chPref val="3"/>
        </dgm:presLayoutVars>
      </dgm:prSet>
      <dgm:spPr/>
    </dgm:pt>
    <dgm:pt modelId="{FAE292AF-F623-4DE0-8FCC-78F36CF6D7B7}" type="pres">
      <dgm:prSet presAssocID="{67B4F55C-1D7F-41CC-88F4-6A901E467874}" presName="level3hierChild" presStyleCnt="0"/>
      <dgm:spPr/>
    </dgm:pt>
    <dgm:pt modelId="{22213511-543D-4C03-9781-B9ECFC7FAF35}" type="pres">
      <dgm:prSet presAssocID="{4E08DC8D-A3C6-4DAA-AA43-161B8C281C16}" presName="conn2-1" presStyleLbl="parChTrans1D3" presStyleIdx="0" presStyleCnt="3"/>
      <dgm:spPr/>
    </dgm:pt>
    <dgm:pt modelId="{FF54BF4E-77EE-4414-95A6-919F15735BBA}" type="pres">
      <dgm:prSet presAssocID="{4E08DC8D-A3C6-4DAA-AA43-161B8C281C16}" presName="connTx" presStyleLbl="parChTrans1D3" presStyleIdx="0" presStyleCnt="3"/>
      <dgm:spPr/>
    </dgm:pt>
    <dgm:pt modelId="{10681BCB-4BC4-4A21-B392-D71EEA3D3DC8}" type="pres">
      <dgm:prSet presAssocID="{40F7538C-4C7F-4F12-8F68-08542F5B6624}" presName="root2" presStyleCnt="0"/>
      <dgm:spPr/>
    </dgm:pt>
    <dgm:pt modelId="{A2E13734-6981-48C2-827F-A8A0236C5B0B}" type="pres">
      <dgm:prSet presAssocID="{40F7538C-4C7F-4F12-8F68-08542F5B6624}" presName="LevelTwoTextNode" presStyleLbl="node3" presStyleIdx="0" presStyleCnt="3">
        <dgm:presLayoutVars>
          <dgm:chPref val="3"/>
        </dgm:presLayoutVars>
      </dgm:prSet>
      <dgm:spPr/>
    </dgm:pt>
    <dgm:pt modelId="{692987FC-C47A-4A7E-B800-F12CA87A2689}" type="pres">
      <dgm:prSet presAssocID="{40F7538C-4C7F-4F12-8F68-08542F5B6624}" presName="level3hierChild" presStyleCnt="0"/>
      <dgm:spPr/>
    </dgm:pt>
    <dgm:pt modelId="{CB93474E-BDF7-4CB1-B3ED-3B9D05704F38}" type="pres">
      <dgm:prSet presAssocID="{87BE8049-61B4-48F1-82A4-651F14B26874}" presName="conn2-1" presStyleLbl="parChTrans1D3" presStyleIdx="1" presStyleCnt="3"/>
      <dgm:spPr/>
    </dgm:pt>
    <dgm:pt modelId="{546EE7A6-E37C-4350-92AB-6F5701671256}" type="pres">
      <dgm:prSet presAssocID="{87BE8049-61B4-48F1-82A4-651F14B26874}" presName="connTx" presStyleLbl="parChTrans1D3" presStyleIdx="1" presStyleCnt="3"/>
      <dgm:spPr/>
    </dgm:pt>
    <dgm:pt modelId="{1CCCC461-F884-419B-8A76-91DCFAF423E8}" type="pres">
      <dgm:prSet presAssocID="{1B93C3A4-C499-4264-ADDC-9CA8BDBE729F}" presName="root2" presStyleCnt="0"/>
      <dgm:spPr/>
    </dgm:pt>
    <dgm:pt modelId="{7A549CB2-9F85-4078-84C9-9B2EBB5F1EA3}" type="pres">
      <dgm:prSet presAssocID="{1B93C3A4-C499-4264-ADDC-9CA8BDBE729F}" presName="LevelTwoTextNode" presStyleLbl="node3" presStyleIdx="1" presStyleCnt="3">
        <dgm:presLayoutVars>
          <dgm:chPref val="3"/>
        </dgm:presLayoutVars>
      </dgm:prSet>
      <dgm:spPr/>
    </dgm:pt>
    <dgm:pt modelId="{E049097E-A411-4830-8814-423C0BCA847E}" type="pres">
      <dgm:prSet presAssocID="{1B93C3A4-C499-4264-ADDC-9CA8BDBE729F}" presName="level3hierChild" presStyleCnt="0"/>
      <dgm:spPr/>
    </dgm:pt>
    <dgm:pt modelId="{5FCBAEE9-5297-4034-9E01-EE60383E00CA}" type="pres">
      <dgm:prSet presAssocID="{33522161-7844-4C24-B53F-959BE55D1858}" presName="conn2-1" presStyleLbl="parChTrans1D2" presStyleIdx="1" presStyleCnt="2"/>
      <dgm:spPr/>
    </dgm:pt>
    <dgm:pt modelId="{672BC533-6CA0-415C-80ED-F36435619DA0}" type="pres">
      <dgm:prSet presAssocID="{33522161-7844-4C24-B53F-959BE55D1858}" presName="connTx" presStyleLbl="parChTrans1D2" presStyleIdx="1" presStyleCnt="2"/>
      <dgm:spPr/>
    </dgm:pt>
    <dgm:pt modelId="{7F06A2ED-E1BF-4F35-B5EA-1A59339D04A9}" type="pres">
      <dgm:prSet presAssocID="{50260E7A-98D0-4A60-8092-D5041B9C7580}" presName="root2" presStyleCnt="0"/>
      <dgm:spPr/>
    </dgm:pt>
    <dgm:pt modelId="{36607FFB-35A8-4C02-865D-00F9619F974E}" type="pres">
      <dgm:prSet presAssocID="{50260E7A-98D0-4A60-8092-D5041B9C7580}" presName="LevelTwoTextNode" presStyleLbl="node2" presStyleIdx="1" presStyleCnt="2">
        <dgm:presLayoutVars>
          <dgm:chPref val="3"/>
        </dgm:presLayoutVars>
      </dgm:prSet>
      <dgm:spPr/>
    </dgm:pt>
    <dgm:pt modelId="{322B6CB3-B190-4D02-AAF8-16428A78032E}" type="pres">
      <dgm:prSet presAssocID="{50260E7A-98D0-4A60-8092-D5041B9C7580}" presName="level3hierChild" presStyleCnt="0"/>
      <dgm:spPr/>
    </dgm:pt>
    <dgm:pt modelId="{BEA3B3DC-C538-4028-9088-9EEBBF7065DB}" type="pres">
      <dgm:prSet presAssocID="{CFA45DD6-A9E8-463D-8203-3C813D8AF1B4}" presName="conn2-1" presStyleLbl="parChTrans1D3" presStyleIdx="2" presStyleCnt="3"/>
      <dgm:spPr/>
    </dgm:pt>
    <dgm:pt modelId="{C1DA30A3-8066-41A8-ABDD-4C44E843ADCE}" type="pres">
      <dgm:prSet presAssocID="{CFA45DD6-A9E8-463D-8203-3C813D8AF1B4}" presName="connTx" presStyleLbl="parChTrans1D3" presStyleIdx="2" presStyleCnt="3"/>
      <dgm:spPr/>
    </dgm:pt>
    <dgm:pt modelId="{484D70F8-B993-4500-8B23-370D1F432194}" type="pres">
      <dgm:prSet presAssocID="{FAED5281-EEC2-480D-9AE5-2EC1B51E1BF0}" presName="root2" presStyleCnt="0"/>
      <dgm:spPr/>
    </dgm:pt>
    <dgm:pt modelId="{3822284A-9D14-44D0-A796-169F3834F317}" type="pres">
      <dgm:prSet presAssocID="{FAED5281-EEC2-480D-9AE5-2EC1B51E1BF0}" presName="LevelTwoTextNode" presStyleLbl="node3" presStyleIdx="2" presStyleCnt="3">
        <dgm:presLayoutVars>
          <dgm:chPref val="3"/>
        </dgm:presLayoutVars>
      </dgm:prSet>
      <dgm:spPr/>
    </dgm:pt>
    <dgm:pt modelId="{038EFA9A-B9CC-413F-9005-DA9C1861382D}" type="pres">
      <dgm:prSet presAssocID="{FAED5281-EEC2-480D-9AE5-2EC1B51E1BF0}" presName="level3hierChild" presStyleCnt="0"/>
      <dgm:spPr/>
    </dgm:pt>
  </dgm:ptLst>
  <dgm:cxnLst>
    <dgm:cxn modelId="{A9E10321-E898-41CB-9CE6-BE6A23DB40E8}" type="presOf" srcId="{9AED464C-979D-4915-A7E6-71EE6FC67707}" destId="{72DDD706-6E84-47ED-8C94-5B075B26CEC6}" srcOrd="0" destOrd="0" presId="urn:microsoft.com/office/officeart/2005/8/layout/hierarchy2"/>
    <dgm:cxn modelId="{5031C633-227A-4363-8116-6B5784E3CE09}" type="presOf" srcId="{CFA45DD6-A9E8-463D-8203-3C813D8AF1B4}" destId="{C1DA30A3-8066-41A8-ABDD-4C44E843ADCE}" srcOrd="1" destOrd="0" presId="urn:microsoft.com/office/officeart/2005/8/layout/hierarchy2"/>
    <dgm:cxn modelId="{6B663639-C6B9-4CA5-850E-3712EADEB334}" srcId="{5AC12E9B-8AC3-4668-96BB-5655CD42BAAF}" destId="{9AED464C-979D-4915-A7E6-71EE6FC67707}" srcOrd="0" destOrd="0" parTransId="{33212D87-8235-4CCF-BD8E-3E2A5E1C4D5E}" sibTransId="{C630A416-669B-4B63-90AB-87841B3A4E26}"/>
    <dgm:cxn modelId="{27DEB949-A2F1-473A-89E5-7850FED60A4C}" type="presOf" srcId="{50260E7A-98D0-4A60-8092-D5041B9C7580}" destId="{36607FFB-35A8-4C02-865D-00F9619F974E}" srcOrd="0" destOrd="0" presId="urn:microsoft.com/office/officeart/2005/8/layout/hierarchy2"/>
    <dgm:cxn modelId="{591B784E-A110-4E73-8EDC-4CCF851EF3CB}" srcId="{9AED464C-979D-4915-A7E6-71EE6FC67707}" destId="{50260E7A-98D0-4A60-8092-D5041B9C7580}" srcOrd="1" destOrd="0" parTransId="{33522161-7844-4C24-B53F-959BE55D1858}" sibTransId="{845FCE98-4A02-48B9-B345-EACA1504E5F8}"/>
    <dgm:cxn modelId="{103EEA59-036D-4FC5-8A42-C34F6D81932E}" type="presOf" srcId="{480A0D96-664A-420D-BCAB-F95E9FCE71F5}" destId="{CBDAF2FB-B5C3-4C5F-BBEF-BCA619862042}" srcOrd="0" destOrd="0" presId="urn:microsoft.com/office/officeart/2005/8/layout/hierarchy2"/>
    <dgm:cxn modelId="{392C956E-84D5-4D02-BEC1-638810CE4C1A}" srcId="{9AED464C-979D-4915-A7E6-71EE6FC67707}" destId="{67B4F55C-1D7F-41CC-88F4-6A901E467874}" srcOrd="0" destOrd="0" parTransId="{480A0D96-664A-420D-BCAB-F95E9FCE71F5}" sibTransId="{E8E8384A-67B9-4DB4-BB7F-7F52B35243C9}"/>
    <dgm:cxn modelId="{073DF974-0637-4272-AB3B-3C0ED63E9637}" type="presOf" srcId="{4E08DC8D-A3C6-4DAA-AA43-161B8C281C16}" destId="{22213511-543D-4C03-9781-B9ECFC7FAF35}" srcOrd="0" destOrd="0" presId="urn:microsoft.com/office/officeart/2005/8/layout/hierarchy2"/>
    <dgm:cxn modelId="{5EACC67E-4499-4DDB-8904-01498757CFEE}" type="presOf" srcId="{1B93C3A4-C499-4264-ADDC-9CA8BDBE729F}" destId="{7A549CB2-9F85-4078-84C9-9B2EBB5F1EA3}" srcOrd="0" destOrd="0" presId="urn:microsoft.com/office/officeart/2005/8/layout/hierarchy2"/>
    <dgm:cxn modelId="{6D61A37F-E728-403E-BAC8-41E89883BFF9}" type="presOf" srcId="{33522161-7844-4C24-B53F-959BE55D1858}" destId="{672BC533-6CA0-415C-80ED-F36435619DA0}" srcOrd="1" destOrd="0" presId="urn:microsoft.com/office/officeart/2005/8/layout/hierarchy2"/>
    <dgm:cxn modelId="{E4B25C87-6A74-4F47-A54E-6B2BBB1DA56B}" srcId="{67B4F55C-1D7F-41CC-88F4-6A901E467874}" destId="{40F7538C-4C7F-4F12-8F68-08542F5B6624}" srcOrd="0" destOrd="0" parTransId="{4E08DC8D-A3C6-4DAA-AA43-161B8C281C16}" sibTransId="{D7E6B9B9-2BA9-4FDA-8581-75ADB2C1D81E}"/>
    <dgm:cxn modelId="{1E242E92-448E-4391-BD55-063A47875089}" type="presOf" srcId="{87BE8049-61B4-48F1-82A4-651F14B26874}" destId="{546EE7A6-E37C-4350-92AB-6F5701671256}" srcOrd="1" destOrd="0" presId="urn:microsoft.com/office/officeart/2005/8/layout/hierarchy2"/>
    <dgm:cxn modelId="{A0D47F95-3747-4923-A31F-D9238171987D}" type="presOf" srcId="{5AC12E9B-8AC3-4668-96BB-5655CD42BAAF}" destId="{4C1E1608-BE2A-4144-998E-AFFD2D9FEDD9}" srcOrd="0" destOrd="0" presId="urn:microsoft.com/office/officeart/2005/8/layout/hierarchy2"/>
    <dgm:cxn modelId="{F78245AB-C7D3-43E0-B044-6A37CFB17333}" type="presOf" srcId="{33522161-7844-4C24-B53F-959BE55D1858}" destId="{5FCBAEE9-5297-4034-9E01-EE60383E00CA}" srcOrd="0" destOrd="0" presId="urn:microsoft.com/office/officeart/2005/8/layout/hierarchy2"/>
    <dgm:cxn modelId="{7D656DC0-5652-4052-B9E6-33BBFD903C82}" srcId="{50260E7A-98D0-4A60-8092-D5041B9C7580}" destId="{FAED5281-EEC2-480D-9AE5-2EC1B51E1BF0}" srcOrd="0" destOrd="0" parTransId="{CFA45DD6-A9E8-463D-8203-3C813D8AF1B4}" sibTransId="{98DF7723-84A5-4FE3-A0D5-7E02FB64A9B1}"/>
    <dgm:cxn modelId="{B82592D0-83DE-4A22-B219-E34FA47603CB}" type="presOf" srcId="{480A0D96-664A-420D-BCAB-F95E9FCE71F5}" destId="{62C5F1CF-0F24-4896-8C83-BCFAD9D52FC1}" srcOrd="1" destOrd="0" presId="urn:microsoft.com/office/officeart/2005/8/layout/hierarchy2"/>
    <dgm:cxn modelId="{31F3E4D0-5B4F-4553-96A9-50B9D2E133E0}" type="presOf" srcId="{40F7538C-4C7F-4F12-8F68-08542F5B6624}" destId="{A2E13734-6981-48C2-827F-A8A0236C5B0B}" srcOrd="0" destOrd="0" presId="urn:microsoft.com/office/officeart/2005/8/layout/hierarchy2"/>
    <dgm:cxn modelId="{AE7192D7-A855-4AF4-A40E-AA20BDABFC46}" type="presOf" srcId="{FAED5281-EEC2-480D-9AE5-2EC1B51E1BF0}" destId="{3822284A-9D14-44D0-A796-169F3834F317}" srcOrd="0" destOrd="0" presId="urn:microsoft.com/office/officeart/2005/8/layout/hierarchy2"/>
    <dgm:cxn modelId="{BFD101E6-EABD-4D87-ADAD-5D9547BAC795}" type="presOf" srcId="{CFA45DD6-A9E8-463D-8203-3C813D8AF1B4}" destId="{BEA3B3DC-C538-4028-9088-9EEBBF7065DB}" srcOrd="0" destOrd="0" presId="urn:microsoft.com/office/officeart/2005/8/layout/hierarchy2"/>
    <dgm:cxn modelId="{C69854EC-4754-4C5C-ACE0-E662F4CE2914}" type="presOf" srcId="{87BE8049-61B4-48F1-82A4-651F14B26874}" destId="{CB93474E-BDF7-4CB1-B3ED-3B9D05704F38}" srcOrd="0" destOrd="0" presId="urn:microsoft.com/office/officeart/2005/8/layout/hierarchy2"/>
    <dgm:cxn modelId="{A88777F3-2528-4B1D-B706-7F7B137AAA0F}" srcId="{67B4F55C-1D7F-41CC-88F4-6A901E467874}" destId="{1B93C3A4-C499-4264-ADDC-9CA8BDBE729F}" srcOrd="1" destOrd="0" parTransId="{87BE8049-61B4-48F1-82A4-651F14B26874}" sibTransId="{80A64AC2-A52E-40F3-BEA5-46EC1DB97968}"/>
    <dgm:cxn modelId="{C90E6BF7-C10E-4FA8-A17A-1D1E7AF8AB57}" type="presOf" srcId="{4E08DC8D-A3C6-4DAA-AA43-161B8C281C16}" destId="{FF54BF4E-77EE-4414-95A6-919F15735BBA}" srcOrd="1" destOrd="0" presId="urn:microsoft.com/office/officeart/2005/8/layout/hierarchy2"/>
    <dgm:cxn modelId="{D9B48FF9-6EB5-4678-8B6C-F63029F0ABC9}" type="presOf" srcId="{67B4F55C-1D7F-41CC-88F4-6A901E467874}" destId="{C91E0AEC-58F9-4051-B2B6-0B468A67663D}" srcOrd="0" destOrd="0" presId="urn:microsoft.com/office/officeart/2005/8/layout/hierarchy2"/>
    <dgm:cxn modelId="{FE97CB0D-D281-468B-A837-1D0CE5F3E5A5}" type="presParOf" srcId="{4C1E1608-BE2A-4144-998E-AFFD2D9FEDD9}" destId="{D69A159D-D3A2-48D8-B0F8-D23543891DB8}" srcOrd="0" destOrd="0" presId="urn:microsoft.com/office/officeart/2005/8/layout/hierarchy2"/>
    <dgm:cxn modelId="{68E2C5CD-58B8-4CC4-BF33-2C5CBF848598}" type="presParOf" srcId="{D69A159D-D3A2-48D8-B0F8-D23543891DB8}" destId="{72DDD706-6E84-47ED-8C94-5B075B26CEC6}" srcOrd="0" destOrd="0" presId="urn:microsoft.com/office/officeart/2005/8/layout/hierarchy2"/>
    <dgm:cxn modelId="{5B362F69-1EA7-4A50-B210-6908943DDD75}" type="presParOf" srcId="{D69A159D-D3A2-48D8-B0F8-D23543891DB8}" destId="{4AF5BF5F-1478-4300-97E4-8D0AC07CA1E7}" srcOrd="1" destOrd="0" presId="urn:microsoft.com/office/officeart/2005/8/layout/hierarchy2"/>
    <dgm:cxn modelId="{CF371F28-F81E-43D9-A385-36B4EBDA03B0}" type="presParOf" srcId="{4AF5BF5F-1478-4300-97E4-8D0AC07CA1E7}" destId="{CBDAF2FB-B5C3-4C5F-BBEF-BCA619862042}" srcOrd="0" destOrd="0" presId="urn:microsoft.com/office/officeart/2005/8/layout/hierarchy2"/>
    <dgm:cxn modelId="{3392DF89-0351-42C3-AFF6-91EE134DC19B}" type="presParOf" srcId="{CBDAF2FB-B5C3-4C5F-BBEF-BCA619862042}" destId="{62C5F1CF-0F24-4896-8C83-BCFAD9D52FC1}" srcOrd="0" destOrd="0" presId="urn:microsoft.com/office/officeart/2005/8/layout/hierarchy2"/>
    <dgm:cxn modelId="{FAFDBF38-79DD-477D-B5C6-DF869F64CD2D}" type="presParOf" srcId="{4AF5BF5F-1478-4300-97E4-8D0AC07CA1E7}" destId="{B61FD9C9-CD13-4BA0-B076-233173882114}" srcOrd="1" destOrd="0" presId="urn:microsoft.com/office/officeart/2005/8/layout/hierarchy2"/>
    <dgm:cxn modelId="{E9378BE0-2EB1-4AFA-BEAA-DB229D8E66EB}" type="presParOf" srcId="{B61FD9C9-CD13-4BA0-B076-233173882114}" destId="{C91E0AEC-58F9-4051-B2B6-0B468A67663D}" srcOrd="0" destOrd="0" presId="urn:microsoft.com/office/officeart/2005/8/layout/hierarchy2"/>
    <dgm:cxn modelId="{E8D25B78-CB7B-4155-AC01-22D8E3D25DEB}" type="presParOf" srcId="{B61FD9C9-CD13-4BA0-B076-233173882114}" destId="{FAE292AF-F623-4DE0-8FCC-78F36CF6D7B7}" srcOrd="1" destOrd="0" presId="urn:microsoft.com/office/officeart/2005/8/layout/hierarchy2"/>
    <dgm:cxn modelId="{13E3CD10-AFF8-4AEB-86B0-1B4576ADA471}" type="presParOf" srcId="{FAE292AF-F623-4DE0-8FCC-78F36CF6D7B7}" destId="{22213511-543D-4C03-9781-B9ECFC7FAF35}" srcOrd="0" destOrd="0" presId="urn:microsoft.com/office/officeart/2005/8/layout/hierarchy2"/>
    <dgm:cxn modelId="{8E4B9F69-E082-46DE-BEA9-F1113E218658}" type="presParOf" srcId="{22213511-543D-4C03-9781-B9ECFC7FAF35}" destId="{FF54BF4E-77EE-4414-95A6-919F15735BBA}" srcOrd="0" destOrd="0" presId="urn:microsoft.com/office/officeart/2005/8/layout/hierarchy2"/>
    <dgm:cxn modelId="{1A216BC0-A00B-4CDB-8482-4BCA175624B3}" type="presParOf" srcId="{FAE292AF-F623-4DE0-8FCC-78F36CF6D7B7}" destId="{10681BCB-4BC4-4A21-B392-D71EEA3D3DC8}" srcOrd="1" destOrd="0" presId="urn:microsoft.com/office/officeart/2005/8/layout/hierarchy2"/>
    <dgm:cxn modelId="{FD925DC3-C62B-4DED-98DA-A873FF6F8418}" type="presParOf" srcId="{10681BCB-4BC4-4A21-B392-D71EEA3D3DC8}" destId="{A2E13734-6981-48C2-827F-A8A0236C5B0B}" srcOrd="0" destOrd="0" presId="urn:microsoft.com/office/officeart/2005/8/layout/hierarchy2"/>
    <dgm:cxn modelId="{DCBB0A89-634B-43BB-8423-29537BE5CD54}" type="presParOf" srcId="{10681BCB-4BC4-4A21-B392-D71EEA3D3DC8}" destId="{692987FC-C47A-4A7E-B800-F12CA87A2689}" srcOrd="1" destOrd="0" presId="urn:microsoft.com/office/officeart/2005/8/layout/hierarchy2"/>
    <dgm:cxn modelId="{7F0E1182-B615-4BE3-87DF-311B20C3900F}" type="presParOf" srcId="{FAE292AF-F623-4DE0-8FCC-78F36CF6D7B7}" destId="{CB93474E-BDF7-4CB1-B3ED-3B9D05704F38}" srcOrd="2" destOrd="0" presId="urn:microsoft.com/office/officeart/2005/8/layout/hierarchy2"/>
    <dgm:cxn modelId="{8E20588B-1A5D-4BA2-A21E-03BF69AFFC2B}" type="presParOf" srcId="{CB93474E-BDF7-4CB1-B3ED-3B9D05704F38}" destId="{546EE7A6-E37C-4350-92AB-6F5701671256}" srcOrd="0" destOrd="0" presId="urn:microsoft.com/office/officeart/2005/8/layout/hierarchy2"/>
    <dgm:cxn modelId="{72206A59-CA22-4DD9-B840-FF24C35E8D55}" type="presParOf" srcId="{FAE292AF-F623-4DE0-8FCC-78F36CF6D7B7}" destId="{1CCCC461-F884-419B-8A76-91DCFAF423E8}" srcOrd="3" destOrd="0" presId="urn:microsoft.com/office/officeart/2005/8/layout/hierarchy2"/>
    <dgm:cxn modelId="{0EF6F88F-B3A4-4A65-86E4-4C04E7BF5A5E}" type="presParOf" srcId="{1CCCC461-F884-419B-8A76-91DCFAF423E8}" destId="{7A549CB2-9F85-4078-84C9-9B2EBB5F1EA3}" srcOrd="0" destOrd="0" presId="urn:microsoft.com/office/officeart/2005/8/layout/hierarchy2"/>
    <dgm:cxn modelId="{FF2896EE-F3A3-4E32-94CB-2272E4604B7D}" type="presParOf" srcId="{1CCCC461-F884-419B-8A76-91DCFAF423E8}" destId="{E049097E-A411-4830-8814-423C0BCA847E}" srcOrd="1" destOrd="0" presId="urn:microsoft.com/office/officeart/2005/8/layout/hierarchy2"/>
    <dgm:cxn modelId="{9FC9CEB5-3010-413D-A312-8E18C05E9108}" type="presParOf" srcId="{4AF5BF5F-1478-4300-97E4-8D0AC07CA1E7}" destId="{5FCBAEE9-5297-4034-9E01-EE60383E00CA}" srcOrd="2" destOrd="0" presId="urn:microsoft.com/office/officeart/2005/8/layout/hierarchy2"/>
    <dgm:cxn modelId="{B609971A-6201-4BCC-821D-4517A6B25E70}" type="presParOf" srcId="{5FCBAEE9-5297-4034-9E01-EE60383E00CA}" destId="{672BC533-6CA0-415C-80ED-F36435619DA0}" srcOrd="0" destOrd="0" presId="urn:microsoft.com/office/officeart/2005/8/layout/hierarchy2"/>
    <dgm:cxn modelId="{EB92DB77-091D-42E4-80E3-AA82642F5BEE}" type="presParOf" srcId="{4AF5BF5F-1478-4300-97E4-8D0AC07CA1E7}" destId="{7F06A2ED-E1BF-4F35-B5EA-1A59339D04A9}" srcOrd="3" destOrd="0" presId="urn:microsoft.com/office/officeart/2005/8/layout/hierarchy2"/>
    <dgm:cxn modelId="{C8FA0E61-B1DB-43F7-BDD0-62D1395CE9F4}" type="presParOf" srcId="{7F06A2ED-E1BF-4F35-B5EA-1A59339D04A9}" destId="{36607FFB-35A8-4C02-865D-00F9619F974E}" srcOrd="0" destOrd="0" presId="urn:microsoft.com/office/officeart/2005/8/layout/hierarchy2"/>
    <dgm:cxn modelId="{FD1AFBF2-F27A-49E5-8709-C69C0ABA20B7}" type="presParOf" srcId="{7F06A2ED-E1BF-4F35-B5EA-1A59339D04A9}" destId="{322B6CB3-B190-4D02-AAF8-16428A78032E}" srcOrd="1" destOrd="0" presId="urn:microsoft.com/office/officeart/2005/8/layout/hierarchy2"/>
    <dgm:cxn modelId="{4A4BAC33-4618-4128-B1B5-42FBAA8C6CD2}" type="presParOf" srcId="{322B6CB3-B190-4D02-AAF8-16428A78032E}" destId="{BEA3B3DC-C538-4028-9088-9EEBBF7065DB}" srcOrd="0" destOrd="0" presId="urn:microsoft.com/office/officeart/2005/8/layout/hierarchy2"/>
    <dgm:cxn modelId="{FD27E0B9-BC89-4F92-87A0-C4604A45EF90}" type="presParOf" srcId="{BEA3B3DC-C538-4028-9088-9EEBBF7065DB}" destId="{C1DA30A3-8066-41A8-ABDD-4C44E843ADCE}" srcOrd="0" destOrd="0" presId="urn:microsoft.com/office/officeart/2005/8/layout/hierarchy2"/>
    <dgm:cxn modelId="{0B0B13E6-DD8D-43B3-9A6E-2FF9EAD97003}" type="presParOf" srcId="{322B6CB3-B190-4D02-AAF8-16428A78032E}" destId="{484D70F8-B993-4500-8B23-370D1F432194}" srcOrd="1" destOrd="0" presId="urn:microsoft.com/office/officeart/2005/8/layout/hierarchy2"/>
    <dgm:cxn modelId="{4642153C-2095-4888-8072-7B811D2EA996}" type="presParOf" srcId="{484D70F8-B993-4500-8B23-370D1F432194}" destId="{3822284A-9D14-44D0-A796-169F3834F317}" srcOrd="0" destOrd="0" presId="urn:microsoft.com/office/officeart/2005/8/layout/hierarchy2"/>
    <dgm:cxn modelId="{F7555646-D222-4DF2-AFCB-0100523F6990}" type="presParOf" srcId="{484D70F8-B993-4500-8B23-370D1F432194}" destId="{038EFA9A-B9CC-413F-9005-DA9C1861382D}" srcOrd="1" destOrd="0" presId="urn:microsoft.com/office/officeart/2005/8/layout/hierarchy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AC12E9B-8AC3-4668-96BB-5655CD42BAAF}"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endParaRPr lang="en-US"/>
        </a:p>
      </dgm:t>
    </dgm:pt>
    <dgm:pt modelId="{9AED464C-979D-4915-A7E6-71EE6FC67707}">
      <dgm:prSet phldrT="[Text]" custT="1"/>
      <dgm:spPr/>
      <dgm:t>
        <a:bodyPr/>
        <a:lstStyle/>
        <a:p>
          <a:r>
            <a:rPr lang="en-US" sz="800" dirty="0"/>
            <a:t>Accident, mass killing, exposure to death  = “</a:t>
          </a:r>
          <a:r>
            <a:rPr lang="en-US" sz="800" dirty="0" err="1"/>
            <a:t>poob</a:t>
          </a:r>
          <a:r>
            <a:rPr lang="en-US" sz="800" dirty="0"/>
            <a:t> </a:t>
          </a:r>
          <a:r>
            <a:rPr lang="en-US" sz="800" dirty="0" err="1"/>
            <a:t>plig</a:t>
          </a:r>
          <a:r>
            <a:rPr lang="en-US" sz="800" dirty="0"/>
            <a:t>” (soul loss) or “</a:t>
          </a:r>
          <a:r>
            <a:rPr lang="en-US" sz="800" dirty="0" err="1"/>
            <a:t>ceeb</a:t>
          </a:r>
          <a:r>
            <a:rPr lang="en-US" sz="800" dirty="0"/>
            <a:t>, </a:t>
          </a:r>
          <a:r>
            <a:rPr lang="en-US" sz="800" dirty="0" err="1"/>
            <a:t>ntshai</a:t>
          </a:r>
          <a:r>
            <a:rPr lang="en-US" sz="800" dirty="0"/>
            <a:t>” (frightened, startled) </a:t>
          </a:r>
        </a:p>
      </dgm:t>
    </dgm:pt>
    <dgm:pt modelId="{33212D87-8235-4CCF-BD8E-3E2A5E1C4D5E}" type="parTrans" cxnId="{6B663639-C6B9-4CA5-850E-3712EADEB334}">
      <dgm:prSet/>
      <dgm:spPr/>
      <dgm:t>
        <a:bodyPr/>
        <a:lstStyle/>
        <a:p>
          <a:endParaRPr lang="en-US"/>
        </a:p>
      </dgm:t>
    </dgm:pt>
    <dgm:pt modelId="{C630A416-669B-4B63-90AB-87841B3A4E26}" type="sibTrans" cxnId="{6B663639-C6B9-4CA5-850E-3712EADEB334}">
      <dgm:prSet/>
      <dgm:spPr/>
      <dgm:t>
        <a:bodyPr/>
        <a:lstStyle/>
        <a:p>
          <a:endParaRPr lang="en-US"/>
        </a:p>
      </dgm:t>
    </dgm:pt>
    <dgm:pt modelId="{67B4F55C-1D7F-41CC-88F4-6A901E467874}">
      <dgm:prSet phldrT="[Text]" custT="1"/>
      <dgm:spPr/>
      <dgm:t>
        <a:bodyPr/>
        <a:lstStyle/>
        <a:p>
          <a:r>
            <a:rPr lang="en-US" sz="900" dirty="0"/>
            <a:t>Muscle tension, body tension, shivers, jumpy</a:t>
          </a:r>
        </a:p>
      </dgm:t>
    </dgm:pt>
    <dgm:pt modelId="{480A0D96-664A-420D-BCAB-F95E9FCE71F5}" type="parTrans" cxnId="{392C956E-84D5-4D02-BEC1-638810CE4C1A}">
      <dgm:prSet/>
      <dgm:spPr/>
      <dgm:t>
        <a:bodyPr/>
        <a:lstStyle/>
        <a:p>
          <a:endParaRPr lang="en-US"/>
        </a:p>
      </dgm:t>
    </dgm:pt>
    <dgm:pt modelId="{E8E8384A-67B9-4DB4-BB7F-7F52B35243C9}" type="sibTrans" cxnId="{392C956E-84D5-4D02-BEC1-638810CE4C1A}">
      <dgm:prSet/>
      <dgm:spPr/>
      <dgm:t>
        <a:bodyPr/>
        <a:lstStyle/>
        <a:p>
          <a:endParaRPr lang="en-US"/>
        </a:p>
      </dgm:t>
    </dgm:pt>
    <dgm:pt modelId="{40F7538C-4C7F-4F12-8F68-08542F5B6624}">
      <dgm:prSet phldrT="[Text]" custT="1"/>
      <dgm:spPr/>
      <dgm:t>
        <a:bodyPr/>
        <a:lstStyle/>
        <a:p>
          <a:r>
            <a:rPr lang="en-US" sz="1000" dirty="0" err="1"/>
            <a:t>Xais</a:t>
          </a:r>
          <a:r>
            <a:rPr lang="en-US" sz="1000" dirty="0"/>
            <a:t> </a:t>
          </a:r>
          <a:r>
            <a:rPr lang="en-US" sz="1000" dirty="0" err="1"/>
            <a:t>ceeb</a:t>
          </a:r>
          <a:r>
            <a:rPr lang="en-US" sz="1000" dirty="0"/>
            <a:t> (massage the fright</a:t>
          </a:r>
          <a:r>
            <a:rPr lang="en-US" sz="500" dirty="0"/>
            <a:t>)</a:t>
          </a:r>
        </a:p>
      </dgm:t>
    </dgm:pt>
    <dgm:pt modelId="{4E08DC8D-A3C6-4DAA-AA43-161B8C281C16}" type="parTrans" cxnId="{E4B25C87-6A74-4F47-A54E-6B2BBB1DA56B}">
      <dgm:prSet/>
      <dgm:spPr/>
      <dgm:t>
        <a:bodyPr/>
        <a:lstStyle/>
        <a:p>
          <a:endParaRPr lang="en-US"/>
        </a:p>
      </dgm:t>
    </dgm:pt>
    <dgm:pt modelId="{D7E6B9B9-2BA9-4FDA-8581-75ADB2C1D81E}" type="sibTrans" cxnId="{E4B25C87-6A74-4F47-A54E-6B2BBB1DA56B}">
      <dgm:prSet/>
      <dgm:spPr/>
      <dgm:t>
        <a:bodyPr/>
        <a:lstStyle/>
        <a:p>
          <a:endParaRPr lang="en-US"/>
        </a:p>
      </dgm:t>
    </dgm:pt>
    <dgm:pt modelId="{1B93C3A4-C499-4264-ADDC-9CA8BDBE729F}">
      <dgm:prSet phldrT="[Text]" custT="1"/>
      <dgm:spPr/>
      <dgm:t>
        <a:bodyPr/>
        <a:lstStyle/>
        <a:p>
          <a:r>
            <a:rPr lang="en-US" sz="1000" dirty="0" err="1"/>
            <a:t>Nchos</a:t>
          </a:r>
          <a:r>
            <a:rPr lang="en-US" sz="1000" dirty="0"/>
            <a:t> </a:t>
          </a:r>
          <a:r>
            <a:rPr lang="en-US" sz="1000" dirty="0" err="1"/>
            <a:t>ceeb</a:t>
          </a:r>
          <a:r>
            <a:rPr lang="en-US" sz="1000" dirty="0"/>
            <a:t> (shake the fright)</a:t>
          </a:r>
        </a:p>
      </dgm:t>
    </dgm:pt>
    <dgm:pt modelId="{87BE8049-61B4-48F1-82A4-651F14B26874}" type="parTrans" cxnId="{A88777F3-2528-4B1D-B706-7F7B137AAA0F}">
      <dgm:prSet/>
      <dgm:spPr/>
      <dgm:t>
        <a:bodyPr/>
        <a:lstStyle/>
        <a:p>
          <a:endParaRPr lang="en-US"/>
        </a:p>
      </dgm:t>
    </dgm:pt>
    <dgm:pt modelId="{80A64AC2-A52E-40F3-BEA5-46EC1DB97968}" type="sibTrans" cxnId="{A88777F3-2528-4B1D-B706-7F7B137AAA0F}">
      <dgm:prSet/>
      <dgm:spPr/>
      <dgm:t>
        <a:bodyPr/>
        <a:lstStyle/>
        <a:p>
          <a:endParaRPr lang="en-US"/>
        </a:p>
      </dgm:t>
    </dgm:pt>
    <dgm:pt modelId="{50260E7A-98D0-4A60-8092-D5041B9C7580}">
      <dgm:prSet phldrT="[Text]"/>
      <dgm:spPr/>
      <dgm:t>
        <a:bodyPr/>
        <a:lstStyle/>
        <a:p>
          <a:r>
            <a:rPr lang="en-US" dirty="0"/>
            <a:t>Sleep problems, weight loss, fatigue, nightmares, changed personality, withdrawn, jumpy, vigilant</a:t>
          </a:r>
        </a:p>
      </dgm:t>
    </dgm:pt>
    <dgm:pt modelId="{33522161-7844-4C24-B53F-959BE55D1858}" type="parTrans" cxnId="{591B784E-A110-4E73-8EDC-4CCF851EF3CB}">
      <dgm:prSet/>
      <dgm:spPr/>
      <dgm:t>
        <a:bodyPr/>
        <a:lstStyle/>
        <a:p>
          <a:endParaRPr lang="en-US"/>
        </a:p>
      </dgm:t>
    </dgm:pt>
    <dgm:pt modelId="{845FCE98-4A02-48B9-B345-EACA1504E5F8}" type="sibTrans" cxnId="{591B784E-A110-4E73-8EDC-4CCF851EF3CB}">
      <dgm:prSet/>
      <dgm:spPr/>
      <dgm:t>
        <a:bodyPr/>
        <a:lstStyle/>
        <a:p>
          <a:endParaRPr lang="en-US"/>
        </a:p>
      </dgm:t>
    </dgm:pt>
    <dgm:pt modelId="{FAED5281-EEC2-480D-9AE5-2EC1B51E1BF0}">
      <dgm:prSet phldrT="[Text]" custT="1"/>
      <dgm:spPr/>
      <dgm:t>
        <a:bodyPr/>
        <a:lstStyle/>
        <a:p>
          <a:r>
            <a:rPr lang="en-US" sz="800" dirty="0"/>
            <a:t>Spiritual ritual/ceremony (shaman, soul calling healer, ‘</a:t>
          </a:r>
          <a:r>
            <a:rPr lang="en-US" sz="800" dirty="0" err="1"/>
            <a:t>hu</a:t>
          </a:r>
          <a:r>
            <a:rPr lang="en-US" sz="800" dirty="0"/>
            <a:t> </a:t>
          </a:r>
          <a:r>
            <a:rPr lang="en-US" sz="800" dirty="0" err="1"/>
            <a:t>plig</a:t>
          </a:r>
          <a:r>
            <a:rPr lang="en-US" sz="800" dirty="0"/>
            <a:t>” prayer</a:t>
          </a:r>
        </a:p>
      </dgm:t>
    </dgm:pt>
    <dgm:pt modelId="{CFA45DD6-A9E8-463D-8203-3C813D8AF1B4}" type="parTrans" cxnId="{7D656DC0-5652-4052-B9E6-33BBFD903C82}">
      <dgm:prSet/>
      <dgm:spPr/>
      <dgm:t>
        <a:bodyPr/>
        <a:lstStyle/>
        <a:p>
          <a:endParaRPr lang="en-US"/>
        </a:p>
      </dgm:t>
    </dgm:pt>
    <dgm:pt modelId="{98DF7723-84A5-4FE3-A0D5-7E02FB64A9B1}" type="sibTrans" cxnId="{7D656DC0-5652-4052-B9E6-33BBFD903C82}">
      <dgm:prSet/>
      <dgm:spPr/>
      <dgm:t>
        <a:bodyPr/>
        <a:lstStyle/>
        <a:p>
          <a:endParaRPr lang="en-US"/>
        </a:p>
      </dgm:t>
    </dgm:pt>
    <dgm:pt modelId="{792EF750-8089-4B7E-A21E-6E92D2C4AD13}">
      <dgm:prSet phldrT="[Text]" custT="1"/>
      <dgm:spPr/>
      <dgm:t>
        <a:bodyPr/>
        <a:lstStyle/>
        <a:p>
          <a:r>
            <a:rPr lang="en-US" sz="1000" dirty="0"/>
            <a:t>Domestic Violence, sexual abuse, verbal/physical abuse</a:t>
          </a:r>
        </a:p>
      </dgm:t>
    </dgm:pt>
    <dgm:pt modelId="{ABD0ADE3-85DA-4A22-A74F-88100EB5385E}" type="parTrans" cxnId="{50BDC687-1E47-4CA7-9BD4-0B84588B7E47}">
      <dgm:prSet/>
      <dgm:spPr/>
      <dgm:t>
        <a:bodyPr/>
        <a:lstStyle/>
        <a:p>
          <a:endParaRPr lang="en-US"/>
        </a:p>
      </dgm:t>
    </dgm:pt>
    <dgm:pt modelId="{4F4B2E0D-0353-4F6C-8797-35E23731F99D}" type="sibTrans" cxnId="{50BDC687-1E47-4CA7-9BD4-0B84588B7E47}">
      <dgm:prSet/>
      <dgm:spPr/>
      <dgm:t>
        <a:bodyPr/>
        <a:lstStyle/>
        <a:p>
          <a:endParaRPr lang="en-US"/>
        </a:p>
      </dgm:t>
    </dgm:pt>
    <dgm:pt modelId="{075D3EC5-DFF2-4C0E-A3BF-9FBB28AE196A}">
      <dgm:prSet phldrT="[Text]" custT="1"/>
      <dgm:spPr/>
      <dgm:t>
        <a:bodyPr/>
        <a:lstStyle/>
        <a:p>
          <a:r>
            <a:rPr lang="en-US" sz="1000" dirty="0"/>
            <a:t>Traumatic event</a:t>
          </a:r>
        </a:p>
      </dgm:t>
    </dgm:pt>
    <dgm:pt modelId="{AFC2071F-A3D0-4052-BB47-17C52060D7F6}" type="parTrans" cxnId="{3F76F453-AD70-4E5D-B3AC-F38ADEA5F302}">
      <dgm:prSet/>
      <dgm:spPr/>
      <dgm:t>
        <a:bodyPr/>
        <a:lstStyle/>
        <a:p>
          <a:endParaRPr lang="en-US"/>
        </a:p>
      </dgm:t>
    </dgm:pt>
    <dgm:pt modelId="{15B86F49-B12E-4C2D-B7B9-3C39ADC4420F}" type="sibTrans" cxnId="{3F76F453-AD70-4E5D-B3AC-F38ADEA5F302}">
      <dgm:prSet/>
      <dgm:spPr/>
      <dgm:t>
        <a:bodyPr/>
        <a:lstStyle/>
        <a:p>
          <a:endParaRPr lang="en-US"/>
        </a:p>
      </dgm:t>
    </dgm:pt>
    <dgm:pt modelId="{F6093652-3957-4E2B-B845-98F8317E0F6E}">
      <dgm:prSet phldrT="[Text]" custT="1"/>
      <dgm:spPr/>
      <dgm:t>
        <a:bodyPr/>
        <a:lstStyle/>
        <a:p>
          <a:r>
            <a:rPr lang="en-US" sz="1000" dirty="0"/>
            <a:t>Physical evidence</a:t>
          </a:r>
        </a:p>
      </dgm:t>
    </dgm:pt>
    <dgm:pt modelId="{6AAA537B-0671-4885-BA01-5F81D9DFE9A3}" type="parTrans" cxnId="{425B3089-DCF4-454F-A14B-887BFC2D988A}">
      <dgm:prSet/>
      <dgm:spPr/>
      <dgm:t>
        <a:bodyPr/>
        <a:lstStyle/>
        <a:p>
          <a:endParaRPr lang="en-US"/>
        </a:p>
      </dgm:t>
    </dgm:pt>
    <dgm:pt modelId="{EE346D28-4652-499A-B448-F6F233B4B246}" type="sibTrans" cxnId="{425B3089-DCF4-454F-A14B-887BFC2D988A}">
      <dgm:prSet/>
      <dgm:spPr/>
      <dgm:t>
        <a:bodyPr/>
        <a:lstStyle/>
        <a:p>
          <a:endParaRPr lang="en-US"/>
        </a:p>
      </dgm:t>
    </dgm:pt>
    <dgm:pt modelId="{A2075576-633C-4136-BFC6-D8B259FAB9F9}">
      <dgm:prSet phldrT="[Text]" custT="1"/>
      <dgm:spPr/>
      <dgm:t>
        <a:bodyPr/>
        <a:lstStyle/>
        <a:p>
          <a:r>
            <a:rPr lang="en-US" sz="1000" dirty="0"/>
            <a:t>No physical evidence </a:t>
          </a:r>
        </a:p>
      </dgm:t>
    </dgm:pt>
    <dgm:pt modelId="{92FED94A-8E60-4091-98DE-0418E63EC80D}" type="parTrans" cxnId="{A0CD8008-B7C6-4C63-862A-579CBC88868D}">
      <dgm:prSet/>
      <dgm:spPr/>
      <dgm:t>
        <a:bodyPr/>
        <a:lstStyle/>
        <a:p>
          <a:endParaRPr lang="en-US"/>
        </a:p>
      </dgm:t>
    </dgm:pt>
    <dgm:pt modelId="{E8C0AFF6-CA29-48D8-8712-9CE156445DD5}" type="sibTrans" cxnId="{A0CD8008-B7C6-4C63-862A-579CBC88868D}">
      <dgm:prSet/>
      <dgm:spPr/>
      <dgm:t>
        <a:bodyPr/>
        <a:lstStyle/>
        <a:p>
          <a:endParaRPr lang="en-US"/>
        </a:p>
      </dgm:t>
    </dgm:pt>
    <dgm:pt modelId="{D23E4D5E-8C14-42AA-AC54-84E12BBBCEC8}">
      <dgm:prSet phldrT="[Text]" custT="1"/>
      <dgm:spPr/>
      <dgm:t>
        <a:bodyPr/>
        <a:lstStyle/>
        <a:p>
          <a:r>
            <a:rPr lang="en-US" sz="1000" dirty="0"/>
            <a:t>Talk with clan leaders</a:t>
          </a:r>
        </a:p>
      </dgm:t>
    </dgm:pt>
    <dgm:pt modelId="{768E3871-84B5-4ACC-A33D-83789BFBEF28}" type="parTrans" cxnId="{55E5EAA7-9F9D-43AC-96EF-2F722D3DA87D}">
      <dgm:prSet/>
      <dgm:spPr/>
      <dgm:t>
        <a:bodyPr/>
        <a:lstStyle/>
        <a:p>
          <a:endParaRPr lang="en-US"/>
        </a:p>
      </dgm:t>
    </dgm:pt>
    <dgm:pt modelId="{395963A2-D641-4C47-8513-6DBD26575309}" type="sibTrans" cxnId="{55E5EAA7-9F9D-43AC-96EF-2F722D3DA87D}">
      <dgm:prSet/>
      <dgm:spPr/>
      <dgm:t>
        <a:bodyPr/>
        <a:lstStyle/>
        <a:p>
          <a:endParaRPr lang="en-US"/>
        </a:p>
      </dgm:t>
    </dgm:pt>
    <dgm:pt modelId="{2A71F67B-2A9B-428D-A8A2-FDD6A50B0F21}">
      <dgm:prSet phldrT="[Text]" custT="1"/>
      <dgm:spPr/>
      <dgm:t>
        <a:bodyPr/>
        <a:lstStyle/>
        <a:p>
          <a:r>
            <a:rPr lang="en-US" sz="1000" dirty="0"/>
            <a:t>Nothing</a:t>
          </a:r>
        </a:p>
      </dgm:t>
    </dgm:pt>
    <dgm:pt modelId="{5F292514-710E-460D-AAC5-CCB462F3E6EA}" type="parTrans" cxnId="{4813476D-10F6-4FFF-9B7C-FC86DE9B6F42}">
      <dgm:prSet/>
      <dgm:spPr/>
      <dgm:t>
        <a:bodyPr/>
        <a:lstStyle/>
        <a:p>
          <a:endParaRPr lang="en-US"/>
        </a:p>
      </dgm:t>
    </dgm:pt>
    <dgm:pt modelId="{FC462DB5-967A-447A-A524-A942488D59AE}" type="sibTrans" cxnId="{4813476D-10F6-4FFF-9B7C-FC86DE9B6F42}">
      <dgm:prSet/>
      <dgm:spPr/>
      <dgm:t>
        <a:bodyPr/>
        <a:lstStyle/>
        <a:p>
          <a:endParaRPr lang="en-US"/>
        </a:p>
      </dgm:t>
    </dgm:pt>
    <dgm:pt modelId="{7D8A0E1F-438F-4DAA-9B07-C03DC95629DD}">
      <dgm:prSet phldrT="[Text]" custT="1"/>
      <dgm:spPr/>
      <dgm:t>
        <a:bodyPr/>
        <a:lstStyle/>
        <a:p>
          <a:r>
            <a:rPr lang="en-US" sz="1000" dirty="0"/>
            <a:t>Herbs, massage </a:t>
          </a:r>
        </a:p>
      </dgm:t>
    </dgm:pt>
    <dgm:pt modelId="{5F7C4091-0140-4FA4-9DE4-A48A79DB2D27}" type="parTrans" cxnId="{9E9FED47-CE75-4D67-AF5E-1B1791A180FA}">
      <dgm:prSet/>
      <dgm:spPr/>
      <dgm:t>
        <a:bodyPr/>
        <a:lstStyle/>
        <a:p>
          <a:endParaRPr lang="en-US"/>
        </a:p>
      </dgm:t>
    </dgm:pt>
    <dgm:pt modelId="{E511A139-20EF-40CF-A0D1-4D284A798186}" type="sibTrans" cxnId="{9E9FED47-CE75-4D67-AF5E-1B1791A180FA}">
      <dgm:prSet/>
      <dgm:spPr/>
      <dgm:t>
        <a:bodyPr/>
        <a:lstStyle/>
        <a:p>
          <a:endParaRPr lang="en-US"/>
        </a:p>
      </dgm:t>
    </dgm:pt>
    <dgm:pt modelId="{4C1E1608-BE2A-4144-998E-AFFD2D9FEDD9}" type="pres">
      <dgm:prSet presAssocID="{5AC12E9B-8AC3-4668-96BB-5655CD42BAAF}" presName="diagram" presStyleCnt="0">
        <dgm:presLayoutVars>
          <dgm:chPref val="1"/>
          <dgm:dir/>
          <dgm:animOne val="branch"/>
          <dgm:animLvl val="lvl"/>
          <dgm:resizeHandles val="exact"/>
        </dgm:presLayoutVars>
      </dgm:prSet>
      <dgm:spPr/>
    </dgm:pt>
    <dgm:pt modelId="{D69A159D-D3A2-48D8-B0F8-D23543891DB8}" type="pres">
      <dgm:prSet presAssocID="{9AED464C-979D-4915-A7E6-71EE6FC67707}" presName="root1" presStyleCnt="0"/>
      <dgm:spPr/>
    </dgm:pt>
    <dgm:pt modelId="{72DDD706-6E84-47ED-8C94-5B075B26CEC6}" type="pres">
      <dgm:prSet presAssocID="{9AED464C-979D-4915-A7E6-71EE6FC67707}" presName="LevelOneTextNode" presStyleLbl="node0" presStyleIdx="0" presStyleCnt="8" custScaleX="346144" custScaleY="404846" custLinFactX="-100000" custLinFactY="600000" custLinFactNeighborX="-148805" custLinFactNeighborY="668746">
        <dgm:presLayoutVars>
          <dgm:chPref val="3"/>
        </dgm:presLayoutVars>
      </dgm:prSet>
      <dgm:spPr/>
    </dgm:pt>
    <dgm:pt modelId="{4AF5BF5F-1478-4300-97E4-8D0AC07CA1E7}" type="pres">
      <dgm:prSet presAssocID="{9AED464C-979D-4915-A7E6-71EE6FC67707}" presName="level2hierChild" presStyleCnt="0"/>
      <dgm:spPr/>
    </dgm:pt>
    <dgm:pt modelId="{CBDAF2FB-B5C3-4C5F-BBEF-BCA619862042}" type="pres">
      <dgm:prSet presAssocID="{480A0D96-664A-420D-BCAB-F95E9FCE71F5}" presName="conn2-1" presStyleLbl="parChTrans1D2" presStyleIdx="0" presStyleCnt="2"/>
      <dgm:spPr/>
    </dgm:pt>
    <dgm:pt modelId="{62C5F1CF-0F24-4896-8C83-BCFAD9D52FC1}" type="pres">
      <dgm:prSet presAssocID="{480A0D96-664A-420D-BCAB-F95E9FCE71F5}" presName="connTx" presStyleLbl="parChTrans1D2" presStyleIdx="0" presStyleCnt="2"/>
      <dgm:spPr/>
    </dgm:pt>
    <dgm:pt modelId="{B61FD9C9-CD13-4BA0-B076-233173882114}" type="pres">
      <dgm:prSet presAssocID="{67B4F55C-1D7F-41CC-88F4-6A901E467874}" presName="root2" presStyleCnt="0"/>
      <dgm:spPr/>
    </dgm:pt>
    <dgm:pt modelId="{C91E0AEC-58F9-4051-B2B6-0B468A67663D}" type="pres">
      <dgm:prSet presAssocID="{67B4F55C-1D7F-41CC-88F4-6A901E467874}" presName="LevelTwoTextNode" presStyleLbl="node2" presStyleIdx="0" presStyleCnt="2" custScaleX="241953" custScaleY="293958" custLinFactY="630022" custLinFactNeighborX="-76949" custLinFactNeighborY="700000">
        <dgm:presLayoutVars>
          <dgm:chPref val="3"/>
        </dgm:presLayoutVars>
      </dgm:prSet>
      <dgm:spPr/>
    </dgm:pt>
    <dgm:pt modelId="{FAE292AF-F623-4DE0-8FCC-78F36CF6D7B7}" type="pres">
      <dgm:prSet presAssocID="{67B4F55C-1D7F-41CC-88F4-6A901E467874}" presName="level3hierChild" presStyleCnt="0"/>
      <dgm:spPr/>
    </dgm:pt>
    <dgm:pt modelId="{22213511-543D-4C03-9781-B9ECFC7FAF35}" type="pres">
      <dgm:prSet presAssocID="{4E08DC8D-A3C6-4DAA-AA43-161B8C281C16}" presName="conn2-1" presStyleLbl="parChTrans1D3" presStyleIdx="0" presStyleCnt="3"/>
      <dgm:spPr/>
    </dgm:pt>
    <dgm:pt modelId="{FF54BF4E-77EE-4414-95A6-919F15735BBA}" type="pres">
      <dgm:prSet presAssocID="{4E08DC8D-A3C6-4DAA-AA43-161B8C281C16}" presName="connTx" presStyleLbl="parChTrans1D3" presStyleIdx="0" presStyleCnt="3"/>
      <dgm:spPr/>
    </dgm:pt>
    <dgm:pt modelId="{10681BCB-4BC4-4A21-B392-D71EEA3D3DC8}" type="pres">
      <dgm:prSet presAssocID="{40F7538C-4C7F-4F12-8F68-08542F5B6624}" presName="root2" presStyleCnt="0"/>
      <dgm:spPr/>
    </dgm:pt>
    <dgm:pt modelId="{A2E13734-6981-48C2-827F-A8A0236C5B0B}" type="pres">
      <dgm:prSet presAssocID="{40F7538C-4C7F-4F12-8F68-08542F5B6624}" presName="LevelTwoTextNode" presStyleLbl="node3" presStyleIdx="0" presStyleCnt="3" custScaleX="293840" custScaleY="383077" custLinFactX="100000" custLinFactY="668820" custLinFactNeighborX="169859" custLinFactNeighborY="700000">
        <dgm:presLayoutVars>
          <dgm:chPref val="3"/>
        </dgm:presLayoutVars>
      </dgm:prSet>
      <dgm:spPr/>
    </dgm:pt>
    <dgm:pt modelId="{692987FC-C47A-4A7E-B800-F12CA87A2689}" type="pres">
      <dgm:prSet presAssocID="{40F7538C-4C7F-4F12-8F68-08542F5B6624}" presName="level3hierChild" presStyleCnt="0"/>
      <dgm:spPr/>
    </dgm:pt>
    <dgm:pt modelId="{CB93474E-BDF7-4CB1-B3ED-3B9D05704F38}" type="pres">
      <dgm:prSet presAssocID="{87BE8049-61B4-48F1-82A4-651F14B26874}" presName="conn2-1" presStyleLbl="parChTrans1D3" presStyleIdx="1" presStyleCnt="3"/>
      <dgm:spPr/>
    </dgm:pt>
    <dgm:pt modelId="{546EE7A6-E37C-4350-92AB-6F5701671256}" type="pres">
      <dgm:prSet presAssocID="{87BE8049-61B4-48F1-82A4-651F14B26874}" presName="connTx" presStyleLbl="parChTrans1D3" presStyleIdx="1" presStyleCnt="3"/>
      <dgm:spPr/>
    </dgm:pt>
    <dgm:pt modelId="{1CCCC461-F884-419B-8A76-91DCFAF423E8}" type="pres">
      <dgm:prSet presAssocID="{1B93C3A4-C499-4264-ADDC-9CA8BDBE729F}" presName="root2" presStyleCnt="0"/>
      <dgm:spPr/>
    </dgm:pt>
    <dgm:pt modelId="{7A549CB2-9F85-4078-84C9-9B2EBB5F1EA3}" type="pres">
      <dgm:prSet presAssocID="{1B93C3A4-C499-4264-ADDC-9CA8BDBE729F}" presName="LevelTwoTextNode" presStyleLbl="node3" presStyleIdx="1" presStyleCnt="3" custScaleX="277756" custScaleY="359803" custLinFactX="100000" custLinFactY="700000" custLinFactNeighborX="169859" custLinFactNeighborY="769274">
        <dgm:presLayoutVars>
          <dgm:chPref val="3"/>
        </dgm:presLayoutVars>
      </dgm:prSet>
      <dgm:spPr/>
    </dgm:pt>
    <dgm:pt modelId="{E049097E-A411-4830-8814-423C0BCA847E}" type="pres">
      <dgm:prSet presAssocID="{1B93C3A4-C499-4264-ADDC-9CA8BDBE729F}" presName="level3hierChild" presStyleCnt="0"/>
      <dgm:spPr/>
    </dgm:pt>
    <dgm:pt modelId="{5FCBAEE9-5297-4034-9E01-EE60383E00CA}" type="pres">
      <dgm:prSet presAssocID="{33522161-7844-4C24-B53F-959BE55D1858}" presName="conn2-1" presStyleLbl="parChTrans1D2" presStyleIdx="1" presStyleCnt="2"/>
      <dgm:spPr/>
    </dgm:pt>
    <dgm:pt modelId="{672BC533-6CA0-415C-80ED-F36435619DA0}" type="pres">
      <dgm:prSet presAssocID="{33522161-7844-4C24-B53F-959BE55D1858}" presName="connTx" presStyleLbl="parChTrans1D2" presStyleIdx="1" presStyleCnt="2"/>
      <dgm:spPr/>
    </dgm:pt>
    <dgm:pt modelId="{7F06A2ED-E1BF-4F35-B5EA-1A59339D04A9}" type="pres">
      <dgm:prSet presAssocID="{50260E7A-98D0-4A60-8092-D5041B9C7580}" presName="root2" presStyleCnt="0"/>
      <dgm:spPr/>
    </dgm:pt>
    <dgm:pt modelId="{36607FFB-35A8-4C02-865D-00F9619F974E}" type="pres">
      <dgm:prSet presAssocID="{50260E7A-98D0-4A60-8092-D5041B9C7580}" presName="LevelTwoTextNode" presStyleLbl="node2" presStyleIdx="1" presStyleCnt="2" custScaleX="256479" custScaleY="265767" custLinFactY="700000" custLinFactNeighborX="-58627" custLinFactNeighborY="760334">
        <dgm:presLayoutVars>
          <dgm:chPref val="3"/>
        </dgm:presLayoutVars>
      </dgm:prSet>
      <dgm:spPr/>
    </dgm:pt>
    <dgm:pt modelId="{322B6CB3-B190-4D02-AAF8-16428A78032E}" type="pres">
      <dgm:prSet presAssocID="{50260E7A-98D0-4A60-8092-D5041B9C7580}" presName="level3hierChild" presStyleCnt="0"/>
      <dgm:spPr/>
    </dgm:pt>
    <dgm:pt modelId="{BEA3B3DC-C538-4028-9088-9EEBBF7065DB}" type="pres">
      <dgm:prSet presAssocID="{CFA45DD6-A9E8-463D-8203-3C813D8AF1B4}" presName="conn2-1" presStyleLbl="parChTrans1D3" presStyleIdx="2" presStyleCnt="3"/>
      <dgm:spPr/>
    </dgm:pt>
    <dgm:pt modelId="{C1DA30A3-8066-41A8-ABDD-4C44E843ADCE}" type="pres">
      <dgm:prSet presAssocID="{CFA45DD6-A9E8-463D-8203-3C813D8AF1B4}" presName="connTx" presStyleLbl="parChTrans1D3" presStyleIdx="2" presStyleCnt="3"/>
      <dgm:spPr/>
    </dgm:pt>
    <dgm:pt modelId="{484D70F8-B993-4500-8B23-370D1F432194}" type="pres">
      <dgm:prSet presAssocID="{FAED5281-EEC2-480D-9AE5-2EC1B51E1BF0}" presName="root2" presStyleCnt="0"/>
      <dgm:spPr/>
    </dgm:pt>
    <dgm:pt modelId="{3822284A-9D14-44D0-A796-169F3834F317}" type="pres">
      <dgm:prSet presAssocID="{FAED5281-EEC2-480D-9AE5-2EC1B51E1BF0}" presName="LevelTwoTextNode" presStyleLbl="node3" presStyleIdx="2" presStyleCnt="3" custScaleX="254971" custScaleY="343668" custLinFactX="100000" custLinFactY="793002" custLinFactNeighborX="176105" custLinFactNeighborY="800000">
        <dgm:presLayoutVars>
          <dgm:chPref val="3"/>
        </dgm:presLayoutVars>
      </dgm:prSet>
      <dgm:spPr/>
    </dgm:pt>
    <dgm:pt modelId="{038EFA9A-B9CC-413F-9005-DA9C1861382D}" type="pres">
      <dgm:prSet presAssocID="{FAED5281-EEC2-480D-9AE5-2EC1B51E1BF0}" presName="level3hierChild" presStyleCnt="0"/>
      <dgm:spPr/>
    </dgm:pt>
    <dgm:pt modelId="{E6C12DD9-374C-43AD-98DC-BDDE4B5F0B7F}" type="pres">
      <dgm:prSet presAssocID="{792EF750-8089-4B7E-A21E-6E92D2C4AD13}" presName="root1" presStyleCnt="0"/>
      <dgm:spPr/>
    </dgm:pt>
    <dgm:pt modelId="{BD629041-B557-4E6A-B686-D6901944533F}" type="pres">
      <dgm:prSet presAssocID="{792EF750-8089-4B7E-A21E-6E92D2C4AD13}" presName="LevelOneTextNode" presStyleLbl="node0" presStyleIdx="1" presStyleCnt="8" custScaleX="266962" custScaleY="247945" custLinFactX="-100000" custLinFactNeighborX="-143178" custLinFactNeighborY="64018">
        <dgm:presLayoutVars>
          <dgm:chPref val="3"/>
        </dgm:presLayoutVars>
      </dgm:prSet>
      <dgm:spPr/>
    </dgm:pt>
    <dgm:pt modelId="{CF097AD6-2F49-4339-8131-00BAACE2AE5E}" type="pres">
      <dgm:prSet presAssocID="{792EF750-8089-4B7E-A21E-6E92D2C4AD13}" presName="level2hierChild" presStyleCnt="0"/>
      <dgm:spPr/>
    </dgm:pt>
    <dgm:pt modelId="{EF64799E-7B03-418B-A521-6740DE095BB4}" type="pres">
      <dgm:prSet presAssocID="{075D3EC5-DFF2-4C0E-A3BF-9FBB28AE196A}" presName="root1" presStyleCnt="0"/>
      <dgm:spPr/>
    </dgm:pt>
    <dgm:pt modelId="{7C247237-B667-4674-A919-2A8ED3DFCCAE}" type="pres">
      <dgm:prSet presAssocID="{075D3EC5-DFF2-4C0E-A3BF-9FBB28AE196A}" presName="LevelOneTextNode" presStyleLbl="node0" presStyleIdx="2" presStyleCnt="8" custScaleX="216750" custScaleY="288962" custLinFactX="-235394" custLinFactY="200000" custLinFactNeighborX="-300000" custLinFactNeighborY="241295">
        <dgm:presLayoutVars>
          <dgm:chPref val="3"/>
        </dgm:presLayoutVars>
      </dgm:prSet>
      <dgm:spPr/>
    </dgm:pt>
    <dgm:pt modelId="{429111CF-F401-4000-8581-CA378E35BC1F}" type="pres">
      <dgm:prSet presAssocID="{075D3EC5-DFF2-4C0E-A3BF-9FBB28AE196A}" presName="level2hierChild" presStyleCnt="0"/>
      <dgm:spPr/>
    </dgm:pt>
    <dgm:pt modelId="{0C7F41CA-98F2-441B-9F7E-E3D9C0CBEA27}" type="pres">
      <dgm:prSet presAssocID="{F6093652-3957-4E2B-B845-98F8317E0F6E}" presName="root1" presStyleCnt="0"/>
      <dgm:spPr/>
    </dgm:pt>
    <dgm:pt modelId="{D37221A0-2ACC-4DE2-BEAA-6CD24B8DCED8}" type="pres">
      <dgm:prSet presAssocID="{F6093652-3957-4E2B-B845-98F8317E0F6E}" presName="LevelOneTextNode" presStyleLbl="node0" presStyleIdx="3" presStyleCnt="8" custScaleX="230167" custScaleY="276848" custLinFactX="64878" custLinFactY="-445545" custLinFactNeighborX="100000" custLinFactNeighborY="-500000">
        <dgm:presLayoutVars>
          <dgm:chPref val="3"/>
        </dgm:presLayoutVars>
      </dgm:prSet>
      <dgm:spPr/>
    </dgm:pt>
    <dgm:pt modelId="{FFAEA668-3DAD-4C7C-9102-1B07F8CC03F5}" type="pres">
      <dgm:prSet presAssocID="{F6093652-3957-4E2B-B845-98F8317E0F6E}" presName="level2hierChild" presStyleCnt="0"/>
      <dgm:spPr/>
    </dgm:pt>
    <dgm:pt modelId="{AD5FCB50-8FE9-4458-AD87-5FB37C4387D8}" type="pres">
      <dgm:prSet presAssocID="{A2075576-633C-4136-BFC6-D8B259FAB9F9}" presName="root1" presStyleCnt="0"/>
      <dgm:spPr/>
    </dgm:pt>
    <dgm:pt modelId="{ADF018C2-C8BF-4BEE-B02C-82E48F1C76E1}" type="pres">
      <dgm:prSet presAssocID="{A2075576-633C-4136-BFC6-D8B259FAB9F9}" presName="LevelOneTextNode" presStyleLbl="node0" presStyleIdx="4" presStyleCnt="8" custScaleX="255000" custScaleY="303766" custLinFactX="52462" custLinFactY="-300000" custLinFactNeighborX="100000" custLinFactNeighborY="-333771">
        <dgm:presLayoutVars>
          <dgm:chPref val="3"/>
        </dgm:presLayoutVars>
      </dgm:prSet>
      <dgm:spPr/>
    </dgm:pt>
    <dgm:pt modelId="{77BAF50C-3CCD-416E-B952-46B1CBA908DB}" type="pres">
      <dgm:prSet presAssocID="{A2075576-633C-4136-BFC6-D8B259FAB9F9}" presName="level2hierChild" presStyleCnt="0"/>
      <dgm:spPr/>
    </dgm:pt>
    <dgm:pt modelId="{D0A69508-CC5F-4F7F-A43C-48838F6BBCEF}" type="pres">
      <dgm:prSet presAssocID="{D23E4D5E-8C14-42AA-AC54-84E12BBBCEC8}" presName="root1" presStyleCnt="0"/>
      <dgm:spPr/>
    </dgm:pt>
    <dgm:pt modelId="{97A7AC96-7457-436D-A87B-F32552C5E9D7}" type="pres">
      <dgm:prSet presAssocID="{D23E4D5E-8C14-42AA-AC54-84E12BBBCEC8}" presName="LevelOneTextNode" presStyleLbl="node0" presStyleIdx="5" presStyleCnt="8" custScaleX="214011" custScaleY="249595" custLinFactX="458728" custLinFactY="-927231" custLinFactNeighborX="500000" custLinFactNeighborY="-1000000">
        <dgm:presLayoutVars>
          <dgm:chPref val="3"/>
        </dgm:presLayoutVars>
      </dgm:prSet>
      <dgm:spPr/>
    </dgm:pt>
    <dgm:pt modelId="{0418ED40-B506-49F2-A643-B6F53FEF58D9}" type="pres">
      <dgm:prSet presAssocID="{D23E4D5E-8C14-42AA-AC54-84E12BBBCEC8}" presName="level2hierChild" presStyleCnt="0"/>
      <dgm:spPr/>
    </dgm:pt>
    <dgm:pt modelId="{72ED3A71-04C2-4A0D-B6A3-2C9315217BF6}" type="pres">
      <dgm:prSet presAssocID="{2A71F67B-2A9B-428D-A8A2-FDD6A50B0F21}" presName="root1" presStyleCnt="0"/>
      <dgm:spPr/>
    </dgm:pt>
    <dgm:pt modelId="{7A962043-8B77-4474-BEE4-D9FBA41CFB7E}" type="pres">
      <dgm:prSet presAssocID="{2A71F67B-2A9B-428D-A8A2-FDD6A50B0F21}" presName="LevelOneTextNode" presStyleLbl="node0" presStyleIdx="6" presStyleCnt="8" custScaleX="296761" custScaleY="318554" custLinFactX="417184" custLinFactY="-700000" custLinFactNeighborX="500000" custLinFactNeighborY="-702485">
        <dgm:presLayoutVars>
          <dgm:chPref val="3"/>
        </dgm:presLayoutVars>
      </dgm:prSet>
      <dgm:spPr/>
    </dgm:pt>
    <dgm:pt modelId="{F6018F1C-8C66-4C30-A985-9E86787E4113}" type="pres">
      <dgm:prSet presAssocID="{2A71F67B-2A9B-428D-A8A2-FDD6A50B0F21}" presName="level2hierChild" presStyleCnt="0"/>
      <dgm:spPr/>
    </dgm:pt>
    <dgm:pt modelId="{184110A5-D0CB-4084-8C37-3210E72D6899}" type="pres">
      <dgm:prSet presAssocID="{7D8A0E1F-438F-4DAA-9B07-C03DC95629DD}" presName="root1" presStyleCnt="0"/>
      <dgm:spPr/>
    </dgm:pt>
    <dgm:pt modelId="{7E0780A3-9F26-45C9-B266-4BABC826DE5D}" type="pres">
      <dgm:prSet presAssocID="{7D8A0E1F-438F-4DAA-9B07-C03DC95629DD}" presName="LevelOneTextNode" presStyleLbl="node0" presStyleIdx="7" presStyleCnt="8" custScaleX="257787" custScaleY="297488" custLinFactX="437956" custLinFactY="-1051482" custLinFactNeighborX="500000" custLinFactNeighborY="-1100000">
        <dgm:presLayoutVars>
          <dgm:chPref val="3"/>
        </dgm:presLayoutVars>
      </dgm:prSet>
      <dgm:spPr/>
    </dgm:pt>
    <dgm:pt modelId="{E74242EC-0D95-4400-B8BC-39F05A530470}" type="pres">
      <dgm:prSet presAssocID="{7D8A0E1F-438F-4DAA-9B07-C03DC95629DD}" presName="level2hierChild" presStyleCnt="0"/>
      <dgm:spPr/>
    </dgm:pt>
  </dgm:ptLst>
  <dgm:cxnLst>
    <dgm:cxn modelId="{2BDEFA00-E8DD-4484-872E-C41DFBE62CEB}" type="presOf" srcId="{4E08DC8D-A3C6-4DAA-AA43-161B8C281C16}" destId="{22213511-543D-4C03-9781-B9ECFC7FAF35}" srcOrd="0" destOrd="0" presId="urn:microsoft.com/office/officeart/2005/8/layout/hierarchy2"/>
    <dgm:cxn modelId="{A0CD8008-B7C6-4C63-862A-579CBC88868D}" srcId="{5AC12E9B-8AC3-4668-96BB-5655CD42BAAF}" destId="{A2075576-633C-4136-BFC6-D8B259FAB9F9}" srcOrd="4" destOrd="0" parTransId="{92FED94A-8E60-4091-98DE-0418E63EC80D}" sibTransId="{E8C0AFF6-CA29-48D8-8712-9CE156445DD5}"/>
    <dgm:cxn modelId="{B417611C-1FF4-4528-92BA-EF8F694DD64B}" type="presOf" srcId="{075D3EC5-DFF2-4C0E-A3BF-9FBB28AE196A}" destId="{7C247237-B667-4674-A919-2A8ED3DFCCAE}" srcOrd="0" destOrd="0" presId="urn:microsoft.com/office/officeart/2005/8/layout/hierarchy2"/>
    <dgm:cxn modelId="{300A392F-E2CD-4758-A906-5EF6DA29D5CB}" type="presOf" srcId="{40F7538C-4C7F-4F12-8F68-08542F5B6624}" destId="{A2E13734-6981-48C2-827F-A8A0236C5B0B}" srcOrd="0" destOrd="0" presId="urn:microsoft.com/office/officeart/2005/8/layout/hierarchy2"/>
    <dgm:cxn modelId="{C1108A34-B4DD-4C65-AAF6-036ED113C0AA}" type="presOf" srcId="{CFA45DD6-A9E8-463D-8203-3C813D8AF1B4}" destId="{BEA3B3DC-C538-4028-9088-9EEBBF7065DB}" srcOrd="0" destOrd="0" presId="urn:microsoft.com/office/officeart/2005/8/layout/hierarchy2"/>
    <dgm:cxn modelId="{6B663639-C6B9-4CA5-850E-3712EADEB334}" srcId="{5AC12E9B-8AC3-4668-96BB-5655CD42BAAF}" destId="{9AED464C-979D-4915-A7E6-71EE6FC67707}" srcOrd="0" destOrd="0" parTransId="{33212D87-8235-4CCF-BD8E-3E2A5E1C4D5E}" sibTransId="{C630A416-669B-4B63-90AB-87841B3A4E26}"/>
    <dgm:cxn modelId="{7C871A41-7CD1-4D4F-B854-4D2C5985EFC1}" type="presOf" srcId="{87BE8049-61B4-48F1-82A4-651F14B26874}" destId="{546EE7A6-E37C-4350-92AB-6F5701671256}" srcOrd="1" destOrd="0" presId="urn:microsoft.com/office/officeart/2005/8/layout/hierarchy2"/>
    <dgm:cxn modelId="{9E9FED47-CE75-4D67-AF5E-1B1791A180FA}" srcId="{5AC12E9B-8AC3-4668-96BB-5655CD42BAAF}" destId="{7D8A0E1F-438F-4DAA-9B07-C03DC95629DD}" srcOrd="7" destOrd="0" parTransId="{5F7C4091-0140-4FA4-9DE4-A48A79DB2D27}" sibTransId="{E511A139-20EF-40CF-A0D1-4D284A798186}"/>
    <dgm:cxn modelId="{591B784E-A110-4E73-8EDC-4CCF851EF3CB}" srcId="{9AED464C-979D-4915-A7E6-71EE6FC67707}" destId="{50260E7A-98D0-4A60-8092-D5041B9C7580}" srcOrd="1" destOrd="0" parTransId="{33522161-7844-4C24-B53F-959BE55D1858}" sibTransId="{845FCE98-4A02-48B9-B345-EACA1504E5F8}"/>
    <dgm:cxn modelId="{37929F50-044A-4F26-B554-31E8DC268C57}" type="presOf" srcId="{480A0D96-664A-420D-BCAB-F95E9FCE71F5}" destId="{CBDAF2FB-B5C3-4C5F-BBEF-BCA619862042}" srcOrd="0" destOrd="0" presId="urn:microsoft.com/office/officeart/2005/8/layout/hierarchy2"/>
    <dgm:cxn modelId="{3F76F453-AD70-4E5D-B3AC-F38ADEA5F302}" srcId="{5AC12E9B-8AC3-4668-96BB-5655CD42BAAF}" destId="{075D3EC5-DFF2-4C0E-A3BF-9FBB28AE196A}" srcOrd="2" destOrd="0" parTransId="{AFC2071F-A3D0-4052-BB47-17C52060D7F6}" sibTransId="{15B86F49-B12E-4C2D-B7B9-3C39ADC4420F}"/>
    <dgm:cxn modelId="{37F60F60-7196-4A4B-8673-A688A4013CC6}" type="presOf" srcId="{792EF750-8089-4B7E-A21E-6E92D2C4AD13}" destId="{BD629041-B557-4E6A-B686-D6901944533F}" srcOrd="0" destOrd="0" presId="urn:microsoft.com/office/officeart/2005/8/layout/hierarchy2"/>
    <dgm:cxn modelId="{4813476D-10F6-4FFF-9B7C-FC86DE9B6F42}" srcId="{5AC12E9B-8AC3-4668-96BB-5655CD42BAAF}" destId="{2A71F67B-2A9B-428D-A8A2-FDD6A50B0F21}" srcOrd="6" destOrd="0" parTransId="{5F292514-710E-460D-AAC5-CCB462F3E6EA}" sibTransId="{FC462DB5-967A-447A-A524-A942488D59AE}"/>
    <dgm:cxn modelId="{392C956E-84D5-4D02-BEC1-638810CE4C1A}" srcId="{9AED464C-979D-4915-A7E6-71EE6FC67707}" destId="{67B4F55C-1D7F-41CC-88F4-6A901E467874}" srcOrd="0" destOrd="0" parTransId="{480A0D96-664A-420D-BCAB-F95E9FCE71F5}" sibTransId="{E8E8384A-67B9-4DB4-BB7F-7F52B35243C9}"/>
    <dgm:cxn modelId="{F4B33475-5457-49F6-AC80-E409D6612CF3}" type="presOf" srcId="{D23E4D5E-8C14-42AA-AC54-84E12BBBCEC8}" destId="{97A7AC96-7457-436D-A87B-F32552C5E9D7}" srcOrd="0" destOrd="0" presId="urn:microsoft.com/office/officeart/2005/8/layout/hierarchy2"/>
    <dgm:cxn modelId="{AAA0627B-E0BF-490F-BFEC-1B4DB9B4E1A9}" type="presOf" srcId="{A2075576-633C-4136-BFC6-D8B259FAB9F9}" destId="{ADF018C2-C8BF-4BEE-B02C-82E48F1C76E1}" srcOrd="0" destOrd="0" presId="urn:microsoft.com/office/officeart/2005/8/layout/hierarchy2"/>
    <dgm:cxn modelId="{19AE7E86-3E63-42A6-9E65-F19DD6B95A68}" type="presOf" srcId="{2A71F67B-2A9B-428D-A8A2-FDD6A50B0F21}" destId="{7A962043-8B77-4474-BEE4-D9FBA41CFB7E}" srcOrd="0" destOrd="0" presId="urn:microsoft.com/office/officeart/2005/8/layout/hierarchy2"/>
    <dgm:cxn modelId="{E4B25C87-6A74-4F47-A54E-6B2BBB1DA56B}" srcId="{67B4F55C-1D7F-41CC-88F4-6A901E467874}" destId="{40F7538C-4C7F-4F12-8F68-08542F5B6624}" srcOrd="0" destOrd="0" parTransId="{4E08DC8D-A3C6-4DAA-AA43-161B8C281C16}" sibTransId="{D7E6B9B9-2BA9-4FDA-8581-75ADB2C1D81E}"/>
    <dgm:cxn modelId="{50BDC687-1E47-4CA7-9BD4-0B84588B7E47}" srcId="{5AC12E9B-8AC3-4668-96BB-5655CD42BAAF}" destId="{792EF750-8089-4B7E-A21E-6E92D2C4AD13}" srcOrd="1" destOrd="0" parTransId="{ABD0ADE3-85DA-4A22-A74F-88100EB5385E}" sibTransId="{4F4B2E0D-0353-4F6C-8797-35E23731F99D}"/>
    <dgm:cxn modelId="{FE6A6288-5466-453F-95DF-E79C48385BB1}" type="presOf" srcId="{5AC12E9B-8AC3-4668-96BB-5655CD42BAAF}" destId="{4C1E1608-BE2A-4144-998E-AFFD2D9FEDD9}" srcOrd="0" destOrd="0" presId="urn:microsoft.com/office/officeart/2005/8/layout/hierarchy2"/>
    <dgm:cxn modelId="{425B3089-DCF4-454F-A14B-887BFC2D988A}" srcId="{5AC12E9B-8AC3-4668-96BB-5655CD42BAAF}" destId="{F6093652-3957-4E2B-B845-98F8317E0F6E}" srcOrd="3" destOrd="0" parTransId="{6AAA537B-0671-4885-BA01-5F81D9DFE9A3}" sibTransId="{EE346D28-4652-499A-B448-F6F233B4B246}"/>
    <dgm:cxn modelId="{23ADEA8D-55EC-4694-8D04-AEFB21EA1387}" type="presOf" srcId="{7D8A0E1F-438F-4DAA-9B07-C03DC95629DD}" destId="{7E0780A3-9F26-45C9-B266-4BABC826DE5D}" srcOrd="0" destOrd="0" presId="urn:microsoft.com/office/officeart/2005/8/layout/hierarchy2"/>
    <dgm:cxn modelId="{175E2691-A33C-41D9-853D-847F12D8C037}" type="presOf" srcId="{67B4F55C-1D7F-41CC-88F4-6A901E467874}" destId="{C91E0AEC-58F9-4051-B2B6-0B468A67663D}" srcOrd="0" destOrd="0" presId="urn:microsoft.com/office/officeart/2005/8/layout/hierarchy2"/>
    <dgm:cxn modelId="{B2F20E9D-0BAF-42D2-A045-7810994916FA}" type="presOf" srcId="{F6093652-3957-4E2B-B845-98F8317E0F6E}" destId="{D37221A0-2ACC-4DE2-BEAA-6CD24B8DCED8}" srcOrd="0" destOrd="0" presId="urn:microsoft.com/office/officeart/2005/8/layout/hierarchy2"/>
    <dgm:cxn modelId="{BF1D49A5-7E7D-4669-B1E4-B5BB05EAA6C4}" type="presOf" srcId="{33522161-7844-4C24-B53F-959BE55D1858}" destId="{5FCBAEE9-5297-4034-9E01-EE60383E00CA}" srcOrd="0" destOrd="0" presId="urn:microsoft.com/office/officeart/2005/8/layout/hierarchy2"/>
    <dgm:cxn modelId="{61F6BDA5-AE41-4ED1-9EE7-A3D22911FB5A}" type="presOf" srcId="{1B93C3A4-C499-4264-ADDC-9CA8BDBE729F}" destId="{7A549CB2-9F85-4078-84C9-9B2EBB5F1EA3}" srcOrd="0" destOrd="0" presId="urn:microsoft.com/office/officeart/2005/8/layout/hierarchy2"/>
    <dgm:cxn modelId="{D07238A6-60A6-4DEE-80FE-430C1C351A70}" type="presOf" srcId="{480A0D96-664A-420D-BCAB-F95E9FCE71F5}" destId="{62C5F1CF-0F24-4896-8C83-BCFAD9D52FC1}" srcOrd="1" destOrd="0" presId="urn:microsoft.com/office/officeart/2005/8/layout/hierarchy2"/>
    <dgm:cxn modelId="{55E5EAA7-9F9D-43AC-96EF-2F722D3DA87D}" srcId="{5AC12E9B-8AC3-4668-96BB-5655CD42BAAF}" destId="{D23E4D5E-8C14-42AA-AC54-84E12BBBCEC8}" srcOrd="5" destOrd="0" parTransId="{768E3871-84B5-4ACC-A33D-83789BFBEF28}" sibTransId="{395963A2-D641-4C47-8513-6DBD26575309}"/>
    <dgm:cxn modelId="{095BCDAF-A564-480E-AB41-CF402E5707E0}" type="presOf" srcId="{9AED464C-979D-4915-A7E6-71EE6FC67707}" destId="{72DDD706-6E84-47ED-8C94-5B075B26CEC6}" srcOrd="0" destOrd="0" presId="urn:microsoft.com/office/officeart/2005/8/layout/hierarchy2"/>
    <dgm:cxn modelId="{7D656DC0-5652-4052-B9E6-33BBFD903C82}" srcId="{50260E7A-98D0-4A60-8092-D5041B9C7580}" destId="{FAED5281-EEC2-480D-9AE5-2EC1B51E1BF0}" srcOrd="0" destOrd="0" parTransId="{CFA45DD6-A9E8-463D-8203-3C813D8AF1B4}" sibTransId="{98DF7723-84A5-4FE3-A0D5-7E02FB64A9B1}"/>
    <dgm:cxn modelId="{E949BFC2-3D03-4EDF-96DA-361B9C300978}" type="presOf" srcId="{33522161-7844-4C24-B53F-959BE55D1858}" destId="{672BC533-6CA0-415C-80ED-F36435619DA0}" srcOrd="1" destOrd="0" presId="urn:microsoft.com/office/officeart/2005/8/layout/hierarchy2"/>
    <dgm:cxn modelId="{482819C4-12CC-4A0E-837F-B8216CB9C8D9}" type="presOf" srcId="{50260E7A-98D0-4A60-8092-D5041B9C7580}" destId="{36607FFB-35A8-4C02-865D-00F9619F974E}" srcOrd="0" destOrd="0" presId="urn:microsoft.com/office/officeart/2005/8/layout/hierarchy2"/>
    <dgm:cxn modelId="{7E16E7C6-0C33-4618-B78B-950203A1EB3D}" type="presOf" srcId="{4E08DC8D-A3C6-4DAA-AA43-161B8C281C16}" destId="{FF54BF4E-77EE-4414-95A6-919F15735BBA}" srcOrd="1" destOrd="0" presId="urn:microsoft.com/office/officeart/2005/8/layout/hierarchy2"/>
    <dgm:cxn modelId="{B0A72CD1-3406-49D9-8B0B-A98F3D33B47C}" type="presOf" srcId="{CFA45DD6-A9E8-463D-8203-3C813D8AF1B4}" destId="{C1DA30A3-8066-41A8-ABDD-4C44E843ADCE}" srcOrd="1" destOrd="0" presId="urn:microsoft.com/office/officeart/2005/8/layout/hierarchy2"/>
    <dgm:cxn modelId="{C14820D9-110E-4901-8CF3-6F8D0BB58E25}" type="presOf" srcId="{87BE8049-61B4-48F1-82A4-651F14B26874}" destId="{CB93474E-BDF7-4CB1-B3ED-3B9D05704F38}" srcOrd="0" destOrd="0" presId="urn:microsoft.com/office/officeart/2005/8/layout/hierarchy2"/>
    <dgm:cxn modelId="{A88777F3-2528-4B1D-B706-7F7B137AAA0F}" srcId="{67B4F55C-1D7F-41CC-88F4-6A901E467874}" destId="{1B93C3A4-C499-4264-ADDC-9CA8BDBE729F}" srcOrd="1" destOrd="0" parTransId="{87BE8049-61B4-48F1-82A4-651F14B26874}" sibTransId="{80A64AC2-A52E-40F3-BEA5-46EC1DB97968}"/>
    <dgm:cxn modelId="{D27BF3F5-D352-4372-A0B6-9C969AAD9DC6}" type="presOf" srcId="{FAED5281-EEC2-480D-9AE5-2EC1B51E1BF0}" destId="{3822284A-9D14-44D0-A796-169F3834F317}" srcOrd="0" destOrd="0" presId="urn:microsoft.com/office/officeart/2005/8/layout/hierarchy2"/>
    <dgm:cxn modelId="{3E7B9A70-49FE-43F2-B857-6C9705209760}" type="presParOf" srcId="{4C1E1608-BE2A-4144-998E-AFFD2D9FEDD9}" destId="{D69A159D-D3A2-48D8-B0F8-D23543891DB8}" srcOrd="0" destOrd="0" presId="urn:microsoft.com/office/officeart/2005/8/layout/hierarchy2"/>
    <dgm:cxn modelId="{77E88A13-AF09-4784-ADF3-0395B83DDFD4}" type="presParOf" srcId="{D69A159D-D3A2-48D8-B0F8-D23543891DB8}" destId="{72DDD706-6E84-47ED-8C94-5B075B26CEC6}" srcOrd="0" destOrd="0" presId="urn:microsoft.com/office/officeart/2005/8/layout/hierarchy2"/>
    <dgm:cxn modelId="{2D9FD28A-BF37-4C71-AD0E-113B83A9C447}" type="presParOf" srcId="{D69A159D-D3A2-48D8-B0F8-D23543891DB8}" destId="{4AF5BF5F-1478-4300-97E4-8D0AC07CA1E7}" srcOrd="1" destOrd="0" presId="urn:microsoft.com/office/officeart/2005/8/layout/hierarchy2"/>
    <dgm:cxn modelId="{763F9A02-0284-4723-85D8-669C55CB9EC6}" type="presParOf" srcId="{4AF5BF5F-1478-4300-97E4-8D0AC07CA1E7}" destId="{CBDAF2FB-B5C3-4C5F-BBEF-BCA619862042}" srcOrd="0" destOrd="0" presId="urn:microsoft.com/office/officeart/2005/8/layout/hierarchy2"/>
    <dgm:cxn modelId="{8EAB9A30-D62C-4D8F-8E81-D11766FF7E46}" type="presParOf" srcId="{CBDAF2FB-B5C3-4C5F-BBEF-BCA619862042}" destId="{62C5F1CF-0F24-4896-8C83-BCFAD9D52FC1}" srcOrd="0" destOrd="0" presId="urn:microsoft.com/office/officeart/2005/8/layout/hierarchy2"/>
    <dgm:cxn modelId="{8981EF0E-A9F1-4508-94A1-F345149FE18E}" type="presParOf" srcId="{4AF5BF5F-1478-4300-97E4-8D0AC07CA1E7}" destId="{B61FD9C9-CD13-4BA0-B076-233173882114}" srcOrd="1" destOrd="0" presId="urn:microsoft.com/office/officeart/2005/8/layout/hierarchy2"/>
    <dgm:cxn modelId="{6B6BE47D-F99C-463A-81E8-3146BE059999}" type="presParOf" srcId="{B61FD9C9-CD13-4BA0-B076-233173882114}" destId="{C91E0AEC-58F9-4051-B2B6-0B468A67663D}" srcOrd="0" destOrd="0" presId="urn:microsoft.com/office/officeart/2005/8/layout/hierarchy2"/>
    <dgm:cxn modelId="{78FEB24A-8872-4D36-AD39-C11D32647242}" type="presParOf" srcId="{B61FD9C9-CD13-4BA0-B076-233173882114}" destId="{FAE292AF-F623-4DE0-8FCC-78F36CF6D7B7}" srcOrd="1" destOrd="0" presId="urn:microsoft.com/office/officeart/2005/8/layout/hierarchy2"/>
    <dgm:cxn modelId="{B2E24BA2-A996-49FE-97CD-63198376D24C}" type="presParOf" srcId="{FAE292AF-F623-4DE0-8FCC-78F36CF6D7B7}" destId="{22213511-543D-4C03-9781-B9ECFC7FAF35}" srcOrd="0" destOrd="0" presId="urn:microsoft.com/office/officeart/2005/8/layout/hierarchy2"/>
    <dgm:cxn modelId="{5B80B648-26FF-43CF-A41E-76D540679B4C}" type="presParOf" srcId="{22213511-543D-4C03-9781-B9ECFC7FAF35}" destId="{FF54BF4E-77EE-4414-95A6-919F15735BBA}" srcOrd="0" destOrd="0" presId="urn:microsoft.com/office/officeart/2005/8/layout/hierarchy2"/>
    <dgm:cxn modelId="{30D4D431-3E30-43CA-9826-81A2803D1D4D}" type="presParOf" srcId="{FAE292AF-F623-4DE0-8FCC-78F36CF6D7B7}" destId="{10681BCB-4BC4-4A21-B392-D71EEA3D3DC8}" srcOrd="1" destOrd="0" presId="urn:microsoft.com/office/officeart/2005/8/layout/hierarchy2"/>
    <dgm:cxn modelId="{37D93F42-C3D0-49DE-BC9A-E9C3E984128B}" type="presParOf" srcId="{10681BCB-4BC4-4A21-B392-D71EEA3D3DC8}" destId="{A2E13734-6981-48C2-827F-A8A0236C5B0B}" srcOrd="0" destOrd="0" presId="urn:microsoft.com/office/officeart/2005/8/layout/hierarchy2"/>
    <dgm:cxn modelId="{7FEC396A-9B1B-4785-B9DA-00E9083C9A84}" type="presParOf" srcId="{10681BCB-4BC4-4A21-B392-D71EEA3D3DC8}" destId="{692987FC-C47A-4A7E-B800-F12CA87A2689}" srcOrd="1" destOrd="0" presId="urn:microsoft.com/office/officeart/2005/8/layout/hierarchy2"/>
    <dgm:cxn modelId="{74BA274B-13CC-466F-A610-1DD9A685525A}" type="presParOf" srcId="{FAE292AF-F623-4DE0-8FCC-78F36CF6D7B7}" destId="{CB93474E-BDF7-4CB1-B3ED-3B9D05704F38}" srcOrd="2" destOrd="0" presId="urn:microsoft.com/office/officeart/2005/8/layout/hierarchy2"/>
    <dgm:cxn modelId="{78C610EB-C303-4DDE-8852-F398F117593F}" type="presParOf" srcId="{CB93474E-BDF7-4CB1-B3ED-3B9D05704F38}" destId="{546EE7A6-E37C-4350-92AB-6F5701671256}" srcOrd="0" destOrd="0" presId="urn:microsoft.com/office/officeart/2005/8/layout/hierarchy2"/>
    <dgm:cxn modelId="{1F8D1804-0237-4D23-B727-85A9AFFED663}" type="presParOf" srcId="{FAE292AF-F623-4DE0-8FCC-78F36CF6D7B7}" destId="{1CCCC461-F884-419B-8A76-91DCFAF423E8}" srcOrd="3" destOrd="0" presId="urn:microsoft.com/office/officeart/2005/8/layout/hierarchy2"/>
    <dgm:cxn modelId="{DF99351B-99D2-4107-AAFF-9CE511250FA5}" type="presParOf" srcId="{1CCCC461-F884-419B-8A76-91DCFAF423E8}" destId="{7A549CB2-9F85-4078-84C9-9B2EBB5F1EA3}" srcOrd="0" destOrd="0" presId="urn:microsoft.com/office/officeart/2005/8/layout/hierarchy2"/>
    <dgm:cxn modelId="{FB59E82F-FC73-4741-A24E-97E9F1C56857}" type="presParOf" srcId="{1CCCC461-F884-419B-8A76-91DCFAF423E8}" destId="{E049097E-A411-4830-8814-423C0BCA847E}" srcOrd="1" destOrd="0" presId="urn:microsoft.com/office/officeart/2005/8/layout/hierarchy2"/>
    <dgm:cxn modelId="{886D7E68-77E9-4B1F-B49E-2D00FB07CA4A}" type="presParOf" srcId="{4AF5BF5F-1478-4300-97E4-8D0AC07CA1E7}" destId="{5FCBAEE9-5297-4034-9E01-EE60383E00CA}" srcOrd="2" destOrd="0" presId="urn:microsoft.com/office/officeart/2005/8/layout/hierarchy2"/>
    <dgm:cxn modelId="{76DBB2EC-5333-4478-A094-09A2C4DFC70C}" type="presParOf" srcId="{5FCBAEE9-5297-4034-9E01-EE60383E00CA}" destId="{672BC533-6CA0-415C-80ED-F36435619DA0}" srcOrd="0" destOrd="0" presId="urn:microsoft.com/office/officeart/2005/8/layout/hierarchy2"/>
    <dgm:cxn modelId="{9340595F-340C-4B7E-8F4A-F9524F0EEE7D}" type="presParOf" srcId="{4AF5BF5F-1478-4300-97E4-8D0AC07CA1E7}" destId="{7F06A2ED-E1BF-4F35-B5EA-1A59339D04A9}" srcOrd="3" destOrd="0" presId="urn:microsoft.com/office/officeart/2005/8/layout/hierarchy2"/>
    <dgm:cxn modelId="{1FCD8C88-ABED-4D57-8761-BA16A578A399}" type="presParOf" srcId="{7F06A2ED-E1BF-4F35-B5EA-1A59339D04A9}" destId="{36607FFB-35A8-4C02-865D-00F9619F974E}" srcOrd="0" destOrd="0" presId="urn:microsoft.com/office/officeart/2005/8/layout/hierarchy2"/>
    <dgm:cxn modelId="{4129EE71-C7D4-4115-826F-25BE0384E188}" type="presParOf" srcId="{7F06A2ED-E1BF-4F35-B5EA-1A59339D04A9}" destId="{322B6CB3-B190-4D02-AAF8-16428A78032E}" srcOrd="1" destOrd="0" presId="urn:microsoft.com/office/officeart/2005/8/layout/hierarchy2"/>
    <dgm:cxn modelId="{D4643E35-E645-45B2-BAB5-2095D0916AA5}" type="presParOf" srcId="{322B6CB3-B190-4D02-AAF8-16428A78032E}" destId="{BEA3B3DC-C538-4028-9088-9EEBBF7065DB}" srcOrd="0" destOrd="0" presId="urn:microsoft.com/office/officeart/2005/8/layout/hierarchy2"/>
    <dgm:cxn modelId="{6B47C05C-301E-4048-A98F-ED95F790E0DA}" type="presParOf" srcId="{BEA3B3DC-C538-4028-9088-9EEBBF7065DB}" destId="{C1DA30A3-8066-41A8-ABDD-4C44E843ADCE}" srcOrd="0" destOrd="0" presId="urn:microsoft.com/office/officeart/2005/8/layout/hierarchy2"/>
    <dgm:cxn modelId="{8DDBA3A8-D15E-4E18-82BF-23E35DA61D57}" type="presParOf" srcId="{322B6CB3-B190-4D02-AAF8-16428A78032E}" destId="{484D70F8-B993-4500-8B23-370D1F432194}" srcOrd="1" destOrd="0" presId="urn:microsoft.com/office/officeart/2005/8/layout/hierarchy2"/>
    <dgm:cxn modelId="{0AB013FB-59D2-4205-928D-77130D00072A}" type="presParOf" srcId="{484D70F8-B993-4500-8B23-370D1F432194}" destId="{3822284A-9D14-44D0-A796-169F3834F317}" srcOrd="0" destOrd="0" presId="urn:microsoft.com/office/officeart/2005/8/layout/hierarchy2"/>
    <dgm:cxn modelId="{9DEC864B-A9C7-4AA6-B463-0328443F94F9}" type="presParOf" srcId="{484D70F8-B993-4500-8B23-370D1F432194}" destId="{038EFA9A-B9CC-413F-9005-DA9C1861382D}" srcOrd="1" destOrd="0" presId="urn:microsoft.com/office/officeart/2005/8/layout/hierarchy2"/>
    <dgm:cxn modelId="{6D9A768A-9342-4320-8A66-C12741D7A3B0}" type="presParOf" srcId="{4C1E1608-BE2A-4144-998E-AFFD2D9FEDD9}" destId="{E6C12DD9-374C-43AD-98DC-BDDE4B5F0B7F}" srcOrd="1" destOrd="0" presId="urn:microsoft.com/office/officeart/2005/8/layout/hierarchy2"/>
    <dgm:cxn modelId="{42ABF26C-CCF4-4A6F-B124-184192AF82E0}" type="presParOf" srcId="{E6C12DD9-374C-43AD-98DC-BDDE4B5F0B7F}" destId="{BD629041-B557-4E6A-B686-D6901944533F}" srcOrd="0" destOrd="0" presId="urn:microsoft.com/office/officeart/2005/8/layout/hierarchy2"/>
    <dgm:cxn modelId="{220D8A45-C576-41D8-9BFA-7EB943565F38}" type="presParOf" srcId="{E6C12DD9-374C-43AD-98DC-BDDE4B5F0B7F}" destId="{CF097AD6-2F49-4339-8131-00BAACE2AE5E}" srcOrd="1" destOrd="0" presId="urn:microsoft.com/office/officeart/2005/8/layout/hierarchy2"/>
    <dgm:cxn modelId="{D77952F2-7649-4966-A18F-C10A8C7BAADA}" type="presParOf" srcId="{4C1E1608-BE2A-4144-998E-AFFD2D9FEDD9}" destId="{EF64799E-7B03-418B-A521-6740DE095BB4}" srcOrd="2" destOrd="0" presId="urn:microsoft.com/office/officeart/2005/8/layout/hierarchy2"/>
    <dgm:cxn modelId="{2EE42422-5E4E-4680-8C7A-C333BD227C80}" type="presParOf" srcId="{EF64799E-7B03-418B-A521-6740DE095BB4}" destId="{7C247237-B667-4674-A919-2A8ED3DFCCAE}" srcOrd="0" destOrd="0" presId="urn:microsoft.com/office/officeart/2005/8/layout/hierarchy2"/>
    <dgm:cxn modelId="{61980C02-FE05-4544-A6CE-5A1049824130}" type="presParOf" srcId="{EF64799E-7B03-418B-A521-6740DE095BB4}" destId="{429111CF-F401-4000-8581-CA378E35BC1F}" srcOrd="1" destOrd="0" presId="urn:microsoft.com/office/officeart/2005/8/layout/hierarchy2"/>
    <dgm:cxn modelId="{6D62B27F-1865-434D-A809-FDF456EE1A03}" type="presParOf" srcId="{4C1E1608-BE2A-4144-998E-AFFD2D9FEDD9}" destId="{0C7F41CA-98F2-441B-9F7E-E3D9C0CBEA27}" srcOrd="3" destOrd="0" presId="urn:microsoft.com/office/officeart/2005/8/layout/hierarchy2"/>
    <dgm:cxn modelId="{166FD604-B44D-46C3-B856-7BE6F681FBE1}" type="presParOf" srcId="{0C7F41CA-98F2-441B-9F7E-E3D9C0CBEA27}" destId="{D37221A0-2ACC-4DE2-BEAA-6CD24B8DCED8}" srcOrd="0" destOrd="0" presId="urn:microsoft.com/office/officeart/2005/8/layout/hierarchy2"/>
    <dgm:cxn modelId="{07FE0C40-A491-424D-B4C4-185888807E11}" type="presParOf" srcId="{0C7F41CA-98F2-441B-9F7E-E3D9C0CBEA27}" destId="{FFAEA668-3DAD-4C7C-9102-1B07F8CC03F5}" srcOrd="1" destOrd="0" presId="urn:microsoft.com/office/officeart/2005/8/layout/hierarchy2"/>
    <dgm:cxn modelId="{967A0641-0947-4C60-9194-93F8B54FD83F}" type="presParOf" srcId="{4C1E1608-BE2A-4144-998E-AFFD2D9FEDD9}" destId="{AD5FCB50-8FE9-4458-AD87-5FB37C4387D8}" srcOrd="4" destOrd="0" presId="urn:microsoft.com/office/officeart/2005/8/layout/hierarchy2"/>
    <dgm:cxn modelId="{7A8D528C-2008-40BA-B81B-126A7559FFC3}" type="presParOf" srcId="{AD5FCB50-8FE9-4458-AD87-5FB37C4387D8}" destId="{ADF018C2-C8BF-4BEE-B02C-82E48F1C76E1}" srcOrd="0" destOrd="0" presId="urn:microsoft.com/office/officeart/2005/8/layout/hierarchy2"/>
    <dgm:cxn modelId="{A6B7B4AE-4DAA-479B-8431-69686EAE503A}" type="presParOf" srcId="{AD5FCB50-8FE9-4458-AD87-5FB37C4387D8}" destId="{77BAF50C-3CCD-416E-B952-46B1CBA908DB}" srcOrd="1" destOrd="0" presId="urn:microsoft.com/office/officeart/2005/8/layout/hierarchy2"/>
    <dgm:cxn modelId="{5ED251BA-4EDF-4C51-B44F-B31514189F7E}" type="presParOf" srcId="{4C1E1608-BE2A-4144-998E-AFFD2D9FEDD9}" destId="{D0A69508-CC5F-4F7F-A43C-48838F6BBCEF}" srcOrd="5" destOrd="0" presId="urn:microsoft.com/office/officeart/2005/8/layout/hierarchy2"/>
    <dgm:cxn modelId="{083D1218-893A-4B27-9712-360DC92F3E32}" type="presParOf" srcId="{D0A69508-CC5F-4F7F-A43C-48838F6BBCEF}" destId="{97A7AC96-7457-436D-A87B-F32552C5E9D7}" srcOrd="0" destOrd="0" presId="urn:microsoft.com/office/officeart/2005/8/layout/hierarchy2"/>
    <dgm:cxn modelId="{853AB14D-3E42-41DF-80FD-7D8F58191853}" type="presParOf" srcId="{D0A69508-CC5F-4F7F-A43C-48838F6BBCEF}" destId="{0418ED40-B506-49F2-A643-B6F53FEF58D9}" srcOrd="1" destOrd="0" presId="urn:microsoft.com/office/officeart/2005/8/layout/hierarchy2"/>
    <dgm:cxn modelId="{37980C5E-1738-4F41-AD1B-6A0927BC4A48}" type="presParOf" srcId="{4C1E1608-BE2A-4144-998E-AFFD2D9FEDD9}" destId="{72ED3A71-04C2-4A0D-B6A3-2C9315217BF6}" srcOrd="6" destOrd="0" presId="urn:microsoft.com/office/officeart/2005/8/layout/hierarchy2"/>
    <dgm:cxn modelId="{D3E45405-C7AE-4EC2-A922-A870A5D4C193}" type="presParOf" srcId="{72ED3A71-04C2-4A0D-B6A3-2C9315217BF6}" destId="{7A962043-8B77-4474-BEE4-D9FBA41CFB7E}" srcOrd="0" destOrd="0" presId="urn:microsoft.com/office/officeart/2005/8/layout/hierarchy2"/>
    <dgm:cxn modelId="{3446601A-C25B-4D9D-A94E-27AD716DE257}" type="presParOf" srcId="{72ED3A71-04C2-4A0D-B6A3-2C9315217BF6}" destId="{F6018F1C-8C66-4C30-A985-9E86787E4113}" srcOrd="1" destOrd="0" presId="urn:microsoft.com/office/officeart/2005/8/layout/hierarchy2"/>
    <dgm:cxn modelId="{86BEAD60-A166-409F-8F19-387C4B1D6AAB}" type="presParOf" srcId="{4C1E1608-BE2A-4144-998E-AFFD2D9FEDD9}" destId="{184110A5-D0CB-4084-8C37-3210E72D6899}" srcOrd="7" destOrd="0" presId="urn:microsoft.com/office/officeart/2005/8/layout/hierarchy2"/>
    <dgm:cxn modelId="{A094DAEE-4984-4C0D-94E1-F8FFE72B672C}" type="presParOf" srcId="{184110A5-D0CB-4084-8C37-3210E72D6899}" destId="{7E0780A3-9F26-45C9-B266-4BABC826DE5D}" srcOrd="0" destOrd="0" presId="urn:microsoft.com/office/officeart/2005/8/layout/hierarchy2"/>
    <dgm:cxn modelId="{4DF5F0C1-24F0-46E8-A134-9656D7B6C5CB}" type="presParOf" srcId="{184110A5-D0CB-4084-8C37-3210E72D6899}" destId="{E74242EC-0D95-4400-B8BC-39F05A530470}" srcOrd="1" destOrd="0" presId="urn:microsoft.com/office/officeart/2005/8/layout/hierarchy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2DDD706-6E84-47ED-8C94-5B075B26CEC6}">
      <dsp:nvSpPr>
        <dsp:cNvPr id="0" name=""/>
        <dsp:cNvSpPr/>
      </dsp:nvSpPr>
      <dsp:spPr>
        <a:xfrm>
          <a:off x="267" y="1846486"/>
          <a:ext cx="1985069" cy="992534"/>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en-US" sz="1300" kern="1200" dirty="0"/>
            <a:t>Trauma = war, accident, incident causing startled </a:t>
          </a:r>
          <a:r>
            <a:rPr lang="en-US" sz="1300" kern="1200" dirty="0" err="1"/>
            <a:t>respose</a:t>
          </a:r>
          <a:r>
            <a:rPr lang="en-US" sz="1300" kern="1200" dirty="0"/>
            <a:t> --“</a:t>
          </a:r>
          <a:r>
            <a:rPr lang="en-US" sz="1300" kern="1200" dirty="0" err="1"/>
            <a:t>poob</a:t>
          </a:r>
          <a:r>
            <a:rPr lang="en-US" sz="1300" kern="1200" dirty="0"/>
            <a:t> </a:t>
          </a:r>
          <a:r>
            <a:rPr lang="en-US" sz="1300" kern="1200" dirty="0" err="1"/>
            <a:t>plig</a:t>
          </a:r>
          <a:r>
            <a:rPr lang="en-US" sz="1300" kern="1200" dirty="0"/>
            <a:t>” or “</a:t>
          </a:r>
          <a:r>
            <a:rPr lang="en-US" sz="1300" kern="1200" dirty="0" err="1"/>
            <a:t>ceeb</a:t>
          </a:r>
          <a:r>
            <a:rPr lang="en-US" sz="1300" kern="1200" dirty="0"/>
            <a:t>, </a:t>
          </a:r>
          <a:r>
            <a:rPr lang="en-US" sz="1300" kern="1200" dirty="0" err="1"/>
            <a:t>ntshai</a:t>
          </a:r>
          <a:r>
            <a:rPr lang="en-US" sz="1300" kern="1200" dirty="0"/>
            <a:t>”</a:t>
          </a:r>
        </a:p>
      </dsp:txBody>
      <dsp:txXfrm>
        <a:off x="29337" y="1875556"/>
        <a:ext cx="1926929" cy="934394"/>
      </dsp:txXfrm>
    </dsp:sp>
    <dsp:sp modelId="{CBDAF2FB-B5C3-4C5F-BBEF-BCA619862042}">
      <dsp:nvSpPr>
        <dsp:cNvPr id="0" name=""/>
        <dsp:cNvSpPr/>
      </dsp:nvSpPr>
      <dsp:spPr>
        <a:xfrm rot="18770822">
          <a:off x="1798544" y="1893014"/>
          <a:ext cx="1167613" cy="43417"/>
        </a:xfrm>
        <a:custGeom>
          <a:avLst/>
          <a:gdLst/>
          <a:ahLst/>
          <a:cxnLst/>
          <a:rect l="0" t="0" r="0" b="0"/>
          <a:pathLst>
            <a:path>
              <a:moveTo>
                <a:pt x="0" y="21708"/>
              </a:moveTo>
              <a:lnTo>
                <a:pt x="1167613" y="21708"/>
              </a:lnTo>
            </a:path>
          </a:pathLst>
        </a:cu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2353160" y="1885532"/>
        <a:ext cx="58380" cy="58380"/>
      </dsp:txXfrm>
    </dsp:sp>
    <dsp:sp modelId="{C91E0AEC-58F9-4051-B2B6-0B468A67663D}">
      <dsp:nvSpPr>
        <dsp:cNvPr id="0" name=""/>
        <dsp:cNvSpPr/>
      </dsp:nvSpPr>
      <dsp:spPr>
        <a:xfrm>
          <a:off x="2779365" y="990425"/>
          <a:ext cx="1985069" cy="992534"/>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en-US" sz="1300" kern="1200" dirty="0"/>
            <a:t>Muscle tension, body tension</a:t>
          </a:r>
        </a:p>
      </dsp:txBody>
      <dsp:txXfrm>
        <a:off x="2808435" y="1019495"/>
        <a:ext cx="1926929" cy="934394"/>
      </dsp:txXfrm>
    </dsp:sp>
    <dsp:sp modelId="{22213511-543D-4C03-9781-B9ECFC7FAF35}">
      <dsp:nvSpPr>
        <dsp:cNvPr id="0" name=""/>
        <dsp:cNvSpPr/>
      </dsp:nvSpPr>
      <dsp:spPr>
        <a:xfrm rot="19457599">
          <a:off x="4672524" y="1179629"/>
          <a:ext cx="977848" cy="43417"/>
        </a:xfrm>
        <a:custGeom>
          <a:avLst/>
          <a:gdLst/>
          <a:ahLst/>
          <a:cxnLst/>
          <a:rect l="0" t="0" r="0" b="0"/>
          <a:pathLst>
            <a:path>
              <a:moveTo>
                <a:pt x="0" y="21708"/>
              </a:moveTo>
              <a:lnTo>
                <a:pt x="977848" y="21708"/>
              </a:lnTo>
            </a:path>
          </a:pathLst>
        </a:custGeom>
        <a:noFill/>
        <a:ln w="1905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5137002" y="1176892"/>
        <a:ext cx="48892" cy="48892"/>
      </dsp:txXfrm>
    </dsp:sp>
    <dsp:sp modelId="{A2E13734-6981-48C2-827F-A8A0236C5B0B}">
      <dsp:nvSpPr>
        <dsp:cNvPr id="0" name=""/>
        <dsp:cNvSpPr/>
      </dsp:nvSpPr>
      <dsp:spPr>
        <a:xfrm>
          <a:off x="5558462" y="419717"/>
          <a:ext cx="1985069" cy="992534"/>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en-US" sz="1300" kern="1200" dirty="0" err="1"/>
            <a:t>Xais</a:t>
          </a:r>
          <a:r>
            <a:rPr lang="en-US" sz="1300" kern="1200" dirty="0"/>
            <a:t> </a:t>
          </a:r>
          <a:r>
            <a:rPr lang="en-US" sz="1300" kern="1200" dirty="0" err="1"/>
            <a:t>ceeb</a:t>
          </a:r>
          <a:endParaRPr lang="en-US" sz="1300" kern="1200" dirty="0"/>
        </a:p>
      </dsp:txBody>
      <dsp:txXfrm>
        <a:off x="5587532" y="448787"/>
        <a:ext cx="1926929" cy="934394"/>
      </dsp:txXfrm>
    </dsp:sp>
    <dsp:sp modelId="{CB93474E-BDF7-4CB1-B3ED-3B9D05704F38}">
      <dsp:nvSpPr>
        <dsp:cNvPr id="0" name=""/>
        <dsp:cNvSpPr/>
      </dsp:nvSpPr>
      <dsp:spPr>
        <a:xfrm rot="2142401">
          <a:off x="4672524" y="1750337"/>
          <a:ext cx="977848" cy="43417"/>
        </a:xfrm>
        <a:custGeom>
          <a:avLst/>
          <a:gdLst/>
          <a:ahLst/>
          <a:cxnLst/>
          <a:rect l="0" t="0" r="0" b="0"/>
          <a:pathLst>
            <a:path>
              <a:moveTo>
                <a:pt x="0" y="21708"/>
              </a:moveTo>
              <a:lnTo>
                <a:pt x="977848" y="21708"/>
              </a:lnTo>
            </a:path>
          </a:pathLst>
        </a:custGeom>
        <a:noFill/>
        <a:ln w="1905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5137002" y="1747600"/>
        <a:ext cx="48892" cy="48892"/>
      </dsp:txXfrm>
    </dsp:sp>
    <dsp:sp modelId="{7A549CB2-9F85-4078-84C9-9B2EBB5F1EA3}">
      <dsp:nvSpPr>
        <dsp:cNvPr id="0" name=""/>
        <dsp:cNvSpPr/>
      </dsp:nvSpPr>
      <dsp:spPr>
        <a:xfrm>
          <a:off x="5558462" y="1561132"/>
          <a:ext cx="1985069" cy="992534"/>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en-US" sz="1300" kern="1200" dirty="0" err="1"/>
            <a:t>Nchos</a:t>
          </a:r>
          <a:r>
            <a:rPr lang="en-US" sz="1300" kern="1200" dirty="0"/>
            <a:t> </a:t>
          </a:r>
          <a:r>
            <a:rPr lang="en-US" sz="1300" kern="1200" dirty="0" err="1"/>
            <a:t>ceeb</a:t>
          </a:r>
          <a:endParaRPr lang="en-US" sz="1300" kern="1200" dirty="0"/>
        </a:p>
      </dsp:txBody>
      <dsp:txXfrm>
        <a:off x="5587532" y="1590202"/>
        <a:ext cx="1926929" cy="934394"/>
      </dsp:txXfrm>
    </dsp:sp>
    <dsp:sp modelId="{5FCBAEE9-5297-4034-9E01-EE60383E00CA}">
      <dsp:nvSpPr>
        <dsp:cNvPr id="0" name=""/>
        <dsp:cNvSpPr/>
      </dsp:nvSpPr>
      <dsp:spPr>
        <a:xfrm rot="2829178">
          <a:off x="1798544" y="2749075"/>
          <a:ext cx="1167613" cy="43417"/>
        </a:xfrm>
        <a:custGeom>
          <a:avLst/>
          <a:gdLst/>
          <a:ahLst/>
          <a:cxnLst/>
          <a:rect l="0" t="0" r="0" b="0"/>
          <a:pathLst>
            <a:path>
              <a:moveTo>
                <a:pt x="0" y="21708"/>
              </a:moveTo>
              <a:lnTo>
                <a:pt x="1167613" y="21708"/>
              </a:lnTo>
            </a:path>
          </a:pathLst>
        </a:cu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2353160" y="2741594"/>
        <a:ext cx="58380" cy="58380"/>
      </dsp:txXfrm>
    </dsp:sp>
    <dsp:sp modelId="{36607FFB-35A8-4C02-865D-00F9619F974E}">
      <dsp:nvSpPr>
        <dsp:cNvPr id="0" name=""/>
        <dsp:cNvSpPr/>
      </dsp:nvSpPr>
      <dsp:spPr>
        <a:xfrm>
          <a:off x="2779365" y="2702547"/>
          <a:ext cx="1985069" cy="992534"/>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en-US" sz="1300" kern="1200" dirty="0"/>
            <a:t>Loss of soul</a:t>
          </a:r>
        </a:p>
      </dsp:txBody>
      <dsp:txXfrm>
        <a:off x="2808435" y="2731617"/>
        <a:ext cx="1926929" cy="934394"/>
      </dsp:txXfrm>
    </dsp:sp>
    <dsp:sp modelId="{BEA3B3DC-C538-4028-9088-9EEBBF7065DB}">
      <dsp:nvSpPr>
        <dsp:cNvPr id="0" name=""/>
        <dsp:cNvSpPr/>
      </dsp:nvSpPr>
      <dsp:spPr>
        <a:xfrm>
          <a:off x="4764434" y="3177105"/>
          <a:ext cx="794027" cy="43417"/>
        </a:xfrm>
        <a:custGeom>
          <a:avLst/>
          <a:gdLst/>
          <a:ahLst/>
          <a:cxnLst/>
          <a:rect l="0" t="0" r="0" b="0"/>
          <a:pathLst>
            <a:path>
              <a:moveTo>
                <a:pt x="0" y="21708"/>
              </a:moveTo>
              <a:lnTo>
                <a:pt x="794027" y="21708"/>
              </a:lnTo>
            </a:path>
          </a:pathLst>
        </a:custGeom>
        <a:noFill/>
        <a:ln w="1905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5141597" y="3178964"/>
        <a:ext cx="39701" cy="39701"/>
      </dsp:txXfrm>
    </dsp:sp>
    <dsp:sp modelId="{3822284A-9D14-44D0-A796-169F3834F317}">
      <dsp:nvSpPr>
        <dsp:cNvPr id="0" name=""/>
        <dsp:cNvSpPr/>
      </dsp:nvSpPr>
      <dsp:spPr>
        <a:xfrm>
          <a:off x="5558462" y="2702547"/>
          <a:ext cx="1985069" cy="992534"/>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en-US" sz="1300" kern="1200" dirty="0"/>
            <a:t>Spiritual ritual/ceremony (shaman, soul calling healer, ‘</a:t>
          </a:r>
          <a:r>
            <a:rPr lang="en-US" sz="1300" kern="1200" dirty="0" err="1"/>
            <a:t>hu</a:t>
          </a:r>
          <a:r>
            <a:rPr lang="en-US" sz="1300" kern="1200" dirty="0"/>
            <a:t> </a:t>
          </a:r>
          <a:r>
            <a:rPr lang="en-US" sz="1300" kern="1200" dirty="0" err="1"/>
            <a:t>plig</a:t>
          </a:r>
          <a:r>
            <a:rPr lang="en-US" sz="1300" kern="1200" dirty="0"/>
            <a:t>” prayer</a:t>
          </a:r>
        </a:p>
      </dsp:txBody>
      <dsp:txXfrm>
        <a:off x="5587532" y="2731617"/>
        <a:ext cx="1926929" cy="93439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2DDD706-6E84-47ED-8C94-5B075B26CEC6}">
      <dsp:nvSpPr>
        <dsp:cNvPr id="0" name=""/>
        <dsp:cNvSpPr/>
      </dsp:nvSpPr>
      <dsp:spPr>
        <a:xfrm>
          <a:off x="1666316" y="3160752"/>
          <a:ext cx="1269786" cy="742563"/>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ct val="35000"/>
            </a:spcAft>
            <a:buNone/>
          </a:pPr>
          <a:r>
            <a:rPr lang="en-US" sz="800" kern="1200" dirty="0"/>
            <a:t>Accident, mass killing, exposure to death  = “</a:t>
          </a:r>
          <a:r>
            <a:rPr lang="en-US" sz="800" kern="1200" dirty="0" err="1"/>
            <a:t>poob</a:t>
          </a:r>
          <a:r>
            <a:rPr lang="en-US" sz="800" kern="1200" dirty="0"/>
            <a:t> </a:t>
          </a:r>
          <a:r>
            <a:rPr lang="en-US" sz="800" kern="1200" dirty="0" err="1"/>
            <a:t>plig</a:t>
          </a:r>
          <a:r>
            <a:rPr lang="en-US" sz="800" kern="1200" dirty="0"/>
            <a:t>” (soul loss) or “</a:t>
          </a:r>
          <a:r>
            <a:rPr lang="en-US" sz="800" kern="1200" dirty="0" err="1"/>
            <a:t>ceeb</a:t>
          </a:r>
          <a:r>
            <a:rPr lang="en-US" sz="800" kern="1200" dirty="0"/>
            <a:t>, </a:t>
          </a:r>
          <a:r>
            <a:rPr lang="en-US" sz="800" kern="1200" dirty="0" err="1"/>
            <a:t>ntshai</a:t>
          </a:r>
          <a:r>
            <a:rPr lang="en-US" sz="800" kern="1200" dirty="0"/>
            <a:t>” (frightened, startled) </a:t>
          </a:r>
        </a:p>
      </dsp:txBody>
      <dsp:txXfrm>
        <a:off x="1688065" y="3182501"/>
        <a:ext cx="1226288" cy="699065"/>
      </dsp:txXfrm>
    </dsp:sp>
    <dsp:sp modelId="{CBDAF2FB-B5C3-4C5F-BBEF-BCA619862042}">
      <dsp:nvSpPr>
        <dsp:cNvPr id="0" name=""/>
        <dsp:cNvSpPr/>
      </dsp:nvSpPr>
      <dsp:spPr>
        <a:xfrm rot="19988570">
          <a:off x="2889120" y="3332208"/>
          <a:ext cx="871131" cy="6102"/>
        </a:xfrm>
        <a:custGeom>
          <a:avLst/>
          <a:gdLst/>
          <a:ahLst/>
          <a:cxnLst/>
          <a:rect l="0" t="0" r="0" b="0"/>
          <a:pathLst>
            <a:path>
              <a:moveTo>
                <a:pt x="0" y="3051"/>
              </a:moveTo>
              <a:lnTo>
                <a:pt x="871131" y="3051"/>
              </a:lnTo>
            </a:path>
          </a:pathLst>
        </a:cu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3302908" y="3313481"/>
        <a:ext cx="43556" cy="43556"/>
      </dsp:txXfrm>
    </dsp:sp>
    <dsp:sp modelId="{C91E0AEC-58F9-4051-B2B6-0B468A67663D}">
      <dsp:nvSpPr>
        <dsp:cNvPr id="0" name=""/>
        <dsp:cNvSpPr/>
      </dsp:nvSpPr>
      <dsp:spPr>
        <a:xfrm>
          <a:off x="3713270" y="2868898"/>
          <a:ext cx="887574" cy="539174"/>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marL="0" lvl="0" indent="0" algn="ctr" defTabSz="400050">
            <a:lnSpc>
              <a:spcPct val="90000"/>
            </a:lnSpc>
            <a:spcBef>
              <a:spcPct val="0"/>
            </a:spcBef>
            <a:spcAft>
              <a:spcPct val="35000"/>
            </a:spcAft>
            <a:buNone/>
          </a:pPr>
          <a:r>
            <a:rPr lang="en-US" sz="900" kern="1200" dirty="0"/>
            <a:t>Muscle tension, body tension, shivers, jumpy</a:t>
          </a:r>
        </a:p>
      </dsp:txBody>
      <dsp:txXfrm>
        <a:off x="3729062" y="2884690"/>
        <a:ext cx="855990" cy="507590"/>
      </dsp:txXfrm>
    </dsp:sp>
    <dsp:sp modelId="{22213511-543D-4C03-9781-B9ECFC7FAF35}">
      <dsp:nvSpPr>
        <dsp:cNvPr id="0" name=""/>
        <dsp:cNvSpPr/>
      </dsp:nvSpPr>
      <dsp:spPr>
        <a:xfrm rot="20947592">
          <a:off x="4587874" y="2999150"/>
          <a:ext cx="1444898" cy="6102"/>
        </a:xfrm>
        <a:custGeom>
          <a:avLst/>
          <a:gdLst/>
          <a:ahLst/>
          <a:cxnLst/>
          <a:rect l="0" t="0" r="0" b="0"/>
          <a:pathLst>
            <a:path>
              <a:moveTo>
                <a:pt x="0" y="3051"/>
              </a:moveTo>
              <a:lnTo>
                <a:pt x="1444898" y="3051"/>
              </a:lnTo>
            </a:path>
          </a:pathLst>
        </a:custGeom>
        <a:noFill/>
        <a:ln w="1905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5274200" y="2966079"/>
        <a:ext cx="72244" cy="72244"/>
      </dsp:txXfrm>
    </dsp:sp>
    <dsp:sp modelId="{A2E13734-6981-48C2-827F-A8A0236C5B0B}">
      <dsp:nvSpPr>
        <dsp:cNvPr id="0" name=""/>
        <dsp:cNvSpPr/>
      </dsp:nvSpPr>
      <dsp:spPr>
        <a:xfrm>
          <a:off x="6019801" y="2514601"/>
          <a:ext cx="1077915" cy="702635"/>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en-US" sz="1000" kern="1200" dirty="0" err="1"/>
            <a:t>Xais</a:t>
          </a:r>
          <a:r>
            <a:rPr lang="en-US" sz="1000" kern="1200" dirty="0"/>
            <a:t> </a:t>
          </a:r>
          <a:r>
            <a:rPr lang="en-US" sz="1000" kern="1200" dirty="0" err="1"/>
            <a:t>ceeb</a:t>
          </a:r>
          <a:r>
            <a:rPr lang="en-US" sz="1000" kern="1200" dirty="0"/>
            <a:t> (massage the fright</a:t>
          </a:r>
          <a:r>
            <a:rPr lang="en-US" sz="500" kern="1200" dirty="0"/>
            <a:t>)</a:t>
          </a:r>
        </a:p>
      </dsp:txBody>
      <dsp:txXfrm>
        <a:off x="6040380" y="2535180"/>
        <a:ext cx="1036757" cy="661477"/>
      </dsp:txXfrm>
    </dsp:sp>
    <dsp:sp modelId="{CB93474E-BDF7-4CB1-B3ED-3B9D05704F38}">
      <dsp:nvSpPr>
        <dsp:cNvPr id="0" name=""/>
        <dsp:cNvSpPr/>
      </dsp:nvSpPr>
      <dsp:spPr>
        <a:xfrm rot="1417142">
          <a:off x="4535977" y="3445678"/>
          <a:ext cx="1548691" cy="6102"/>
        </a:xfrm>
        <a:custGeom>
          <a:avLst/>
          <a:gdLst/>
          <a:ahLst/>
          <a:cxnLst/>
          <a:rect l="0" t="0" r="0" b="0"/>
          <a:pathLst>
            <a:path>
              <a:moveTo>
                <a:pt x="0" y="3051"/>
              </a:moveTo>
              <a:lnTo>
                <a:pt x="1548691" y="3051"/>
              </a:lnTo>
            </a:path>
          </a:pathLst>
        </a:custGeom>
        <a:noFill/>
        <a:ln w="1905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5271606" y="3410012"/>
        <a:ext cx="77434" cy="77434"/>
      </dsp:txXfrm>
    </dsp:sp>
    <dsp:sp modelId="{7A549CB2-9F85-4078-84C9-9B2EBB5F1EA3}">
      <dsp:nvSpPr>
        <dsp:cNvPr id="0" name=""/>
        <dsp:cNvSpPr/>
      </dsp:nvSpPr>
      <dsp:spPr>
        <a:xfrm>
          <a:off x="6019801" y="3429000"/>
          <a:ext cx="1018913" cy="659946"/>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en-US" sz="1000" kern="1200" dirty="0" err="1"/>
            <a:t>Nchos</a:t>
          </a:r>
          <a:r>
            <a:rPr lang="en-US" sz="1000" kern="1200" dirty="0"/>
            <a:t> </a:t>
          </a:r>
          <a:r>
            <a:rPr lang="en-US" sz="1000" kern="1200" dirty="0" err="1"/>
            <a:t>ceeb</a:t>
          </a:r>
          <a:r>
            <a:rPr lang="en-US" sz="1000" kern="1200" dirty="0"/>
            <a:t> (shake the fright)</a:t>
          </a:r>
        </a:p>
      </dsp:txBody>
      <dsp:txXfrm>
        <a:off x="6039130" y="3448329"/>
        <a:ext cx="980255" cy="621288"/>
      </dsp:txXfrm>
    </dsp:sp>
    <dsp:sp modelId="{5FCBAEE9-5297-4034-9E01-EE60383E00CA}">
      <dsp:nvSpPr>
        <dsp:cNvPr id="0" name=""/>
        <dsp:cNvSpPr/>
      </dsp:nvSpPr>
      <dsp:spPr>
        <a:xfrm rot="2777243">
          <a:off x="2747345" y="3970585"/>
          <a:ext cx="1221893" cy="6102"/>
        </a:xfrm>
        <a:custGeom>
          <a:avLst/>
          <a:gdLst/>
          <a:ahLst/>
          <a:cxnLst/>
          <a:rect l="0" t="0" r="0" b="0"/>
          <a:pathLst>
            <a:path>
              <a:moveTo>
                <a:pt x="0" y="3051"/>
              </a:moveTo>
              <a:lnTo>
                <a:pt x="1221893" y="3051"/>
              </a:lnTo>
            </a:path>
          </a:pathLst>
        </a:cu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3327745" y="3943089"/>
        <a:ext cx="61094" cy="61094"/>
      </dsp:txXfrm>
    </dsp:sp>
    <dsp:sp modelId="{36607FFB-35A8-4C02-865D-00F9619F974E}">
      <dsp:nvSpPr>
        <dsp:cNvPr id="0" name=""/>
        <dsp:cNvSpPr/>
      </dsp:nvSpPr>
      <dsp:spPr>
        <a:xfrm>
          <a:off x="3780482" y="4171504"/>
          <a:ext cx="940861" cy="487466"/>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 tIns="3810" rIns="3810" bIns="3810" numCol="1" spcCol="1270" anchor="ctr" anchorCtr="0">
          <a:noAutofit/>
        </a:bodyPr>
        <a:lstStyle/>
        <a:p>
          <a:pPr marL="0" lvl="0" indent="0" algn="ctr" defTabSz="266700">
            <a:lnSpc>
              <a:spcPct val="90000"/>
            </a:lnSpc>
            <a:spcBef>
              <a:spcPct val="0"/>
            </a:spcBef>
            <a:spcAft>
              <a:spcPct val="35000"/>
            </a:spcAft>
            <a:buNone/>
          </a:pPr>
          <a:r>
            <a:rPr lang="en-US" sz="600" kern="1200" dirty="0"/>
            <a:t>Sleep problems, weight loss, fatigue, nightmares, changed personality, withdrawn, jumpy, vigilant</a:t>
          </a:r>
        </a:p>
      </dsp:txBody>
      <dsp:txXfrm>
        <a:off x="3794759" y="4185781"/>
        <a:ext cx="912307" cy="458912"/>
      </dsp:txXfrm>
    </dsp:sp>
    <dsp:sp modelId="{BEA3B3DC-C538-4028-9088-9EEBBF7065DB}">
      <dsp:nvSpPr>
        <dsp:cNvPr id="0" name=""/>
        <dsp:cNvSpPr/>
      </dsp:nvSpPr>
      <dsp:spPr>
        <a:xfrm rot="602301">
          <a:off x="4710657" y="4533855"/>
          <a:ext cx="1396029" cy="6102"/>
        </a:xfrm>
        <a:custGeom>
          <a:avLst/>
          <a:gdLst/>
          <a:ahLst/>
          <a:cxnLst/>
          <a:rect l="0" t="0" r="0" b="0"/>
          <a:pathLst>
            <a:path>
              <a:moveTo>
                <a:pt x="0" y="3051"/>
              </a:moveTo>
              <a:lnTo>
                <a:pt x="1396029" y="3051"/>
              </a:lnTo>
            </a:path>
          </a:pathLst>
        </a:custGeom>
        <a:noFill/>
        <a:ln w="1905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5373771" y="4502006"/>
        <a:ext cx="69801" cy="69801"/>
      </dsp:txXfrm>
    </dsp:sp>
    <dsp:sp modelId="{3822284A-9D14-44D0-A796-169F3834F317}">
      <dsp:nvSpPr>
        <dsp:cNvPr id="0" name=""/>
        <dsp:cNvSpPr/>
      </dsp:nvSpPr>
      <dsp:spPr>
        <a:xfrm>
          <a:off x="6096001" y="4343400"/>
          <a:ext cx="935329" cy="630351"/>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ct val="35000"/>
            </a:spcAft>
            <a:buNone/>
          </a:pPr>
          <a:r>
            <a:rPr lang="en-US" sz="800" kern="1200" dirty="0"/>
            <a:t>Spiritual ritual/ceremony (shaman, soul calling healer, ‘</a:t>
          </a:r>
          <a:r>
            <a:rPr lang="en-US" sz="800" kern="1200" dirty="0" err="1"/>
            <a:t>hu</a:t>
          </a:r>
          <a:r>
            <a:rPr lang="en-US" sz="800" kern="1200" dirty="0"/>
            <a:t> </a:t>
          </a:r>
          <a:r>
            <a:rPr lang="en-US" sz="800" kern="1200" dirty="0" err="1"/>
            <a:t>plig</a:t>
          </a:r>
          <a:r>
            <a:rPr lang="en-US" sz="800" kern="1200" dirty="0"/>
            <a:t>” prayer</a:t>
          </a:r>
        </a:p>
      </dsp:txBody>
      <dsp:txXfrm>
        <a:off x="6114463" y="4361862"/>
        <a:ext cx="898405" cy="593427"/>
      </dsp:txXfrm>
    </dsp:sp>
    <dsp:sp modelId="{BD629041-B557-4E6A-B686-D6901944533F}">
      <dsp:nvSpPr>
        <dsp:cNvPr id="0" name=""/>
        <dsp:cNvSpPr/>
      </dsp:nvSpPr>
      <dsp:spPr>
        <a:xfrm>
          <a:off x="1686958" y="1721131"/>
          <a:ext cx="979316" cy="454777"/>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en-US" sz="1000" kern="1200" dirty="0"/>
            <a:t>Domestic Violence, sexual abuse, verbal/physical abuse</a:t>
          </a:r>
        </a:p>
      </dsp:txBody>
      <dsp:txXfrm>
        <a:off x="1700278" y="1734451"/>
        <a:ext cx="952676" cy="428137"/>
      </dsp:txXfrm>
    </dsp:sp>
    <dsp:sp modelId="{7C247237-B667-4674-A919-2A8ED3DFCCAE}">
      <dsp:nvSpPr>
        <dsp:cNvPr id="0" name=""/>
        <dsp:cNvSpPr/>
      </dsp:nvSpPr>
      <dsp:spPr>
        <a:xfrm>
          <a:off x="615000" y="2895419"/>
          <a:ext cx="795120" cy="530010"/>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en-US" sz="1000" kern="1200" dirty="0"/>
            <a:t>Traumatic event</a:t>
          </a:r>
        </a:p>
      </dsp:txBody>
      <dsp:txXfrm>
        <a:off x="630523" y="2910942"/>
        <a:ext cx="764074" cy="498964"/>
      </dsp:txXfrm>
    </dsp:sp>
    <dsp:sp modelId="{D37221A0-2ACC-4DE2-BEAA-6CD24B8DCED8}">
      <dsp:nvSpPr>
        <dsp:cNvPr id="0" name=""/>
        <dsp:cNvSpPr/>
      </dsp:nvSpPr>
      <dsp:spPr>
        <a:xfrm>
          <a:off x="3183861" y="909217"/>
          <a:ext cx="844339" cy="507791"/>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en-US" sz="1000" kern="1200" dirty="0"/>
            <a:t>Physical evidence</a:t>
          </a:r>
        </a:p>
      </dsp:txBody>
      <dsp:txXfrm>
        <a:off x="3198734" y="924090"/>
        <a:ext cx="814593" cy="478045"/>
      </dsp:txXfrm>
    </dsp:sp>
    <dsp:sp modelId="{ADF018C2-C8BF-4BEE-B02C-82E48F1C76E1}">
      <dsp:nvSpPr>
        <dsp:cNvPr id="0" name=""/>
        <dsp:cNvSpPr/>
      </dsp:nvSpPr>
      <dsp:spPr>
        <a:xfrm>
          <a:off x="3138314" y="2016373"/>
          <a:ext cx="935435" cy="557163"/>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en-US" sz="1000" kern="1200" dirty="0"/>
            <a:t>No physical evidence </a:t>
          </a:r>
        </a:p>
      </dsp:txBody>
      <dsp:txXfrm>
        <a:off x="3154633" y="2032692"/>
        <a:ext cx="902797" cy="524525"/>
      </dsp:txXfrm>
    </dsp:sp>
    <dsp:sp modelId="{97A7AC96-7457-436D-A87B-F32552C5E9D7}">
      <dsp:nvSpPr>
        <dsp:cNvPr id="0" name=""/>
        <dsp:cNvSpPr/>
      </dsp:nvSpPr>
      <dsp:spPr>
        <a:xfrm>
          <a:off x="6096001" y="228601"/>
          <a:ext cx="785072" cy="457804"/>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en-US" sz="1000" kern="1200" dirty="0"/>
            <a:t>Talk with clan leaders</a:t>
          </a:r>
        </a:p>
      </dsp:txBody>
      <dsp:txXfrm>
        <a:off x="6109410" y="242010"/>
        <a:ext cx="758254" cy="430986"/>
      </dsp:txXfrm>
    </dsp:sp>
    <dsp:sp modelId="{7A962043-8B77-4474-BEE4-D9FBA41CFB7E}">
      <dsp:nvSpPr>
        <dsp:cNvPr id="0" name=""/>
        <dsp:cNvSpPr/>
      </dsp:nvSpPr>
      <dsp:spPr>
        <a:xfrm>
          <a:off x="5943602" y="1676401"/>
          <a:ext cx="1088630" cy="584287"/>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en-US" sz="1000" kern="1200" dirty="0"/>
            <a:t>Nothing</a:t>
          </a:r>
        </a:p>
      </dsp:txBody>
      <dsp:txXfrm>
        <a:off x="5960715" y="1693514"/>
        <a:ext cx="1054404" cy="550061"/>
      </dsp:txXfrm>
    </dsp:sp>
    <dsp:sp modelId="{7E0780A3-9F26-45C9-B266-4BABC826DE5D}">
      <dsp:nvSpPr>
        <dsp:cNvPr id="0" name=""/>
        <dsp:cNvSpPr/>
      </dsp:nvSpPr>
      <dsp:spPr>
        <a:xfrm>
          <a:off x="6019801" y="914400"/>
          <a:ext cx="945659" cy="545648"/>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en-US" sz="1000" kern="1200" dirty="0"/>
            <a:t>Herbs, massage </a:t>
          </a:r>
        </a:p>
      </dsp:txBody>
      <dsp:txXfrm>
        <a:off x="6035782" y="930381"/>
        <a:ext cx="913697" cy="513686"/>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69780"/>
          </a:xfrm>
          <a:prstGeom prst="rect">
            <a:avLst/>
          </a:prstGeom>
        </p:spPr>
        <p:txBody>
          <a:bodyPr vert="horz" lIns="93936" tIns="46968" rIns="93936" bIns="46968" rtlCol="0"/>
          <a:lstStyle>
            <a:lvl1pPr algn="l">
              <a:defRPr sz="1200"/>
            </a:lvl1pPr>
          </a:lstStyle>
          <a:p>
            <a:endParaRPr lang="en-US"/>
          </a:p>
        </p:txBody>
      </p:sp>
      <p:sp>
        <p:nvSpPr>
          <p:cNvPr id="3" name="Date Placeholder 2"/>
          <p:cNvSpPr>
            <a:spLocks noGrp="1"/>
          </p:cNvSpPr>
          <p:nvPr>
            <p:ph type="dt" sz="quarter" idx="1"/>
          </p:nvPr>
        </p:nvSpPr>
        <p:spPr>
          <a:xfrm>
            <a:off x="4008705" y="0"/>
            <a:ext cx="3066733" cy="469780"/>
          </a:xfrm>
          <a:prstGeom prst="rect">
            <a:avLst/>
          </a:prstGeom>
        </p:spPr>
        <p:txBody>
          <a:bodyPr vert="horz" lIns="93936" tIns="46968" rIns="93936" bIns="46968" rtlCol="0"/>
          <a:lstStyle>
            <a:lvl1pPr algn="r">
              <a:defRPr sz="1200"/>
            </a:lvl1pPr>
          </a:lstStyle>
          <a:p>
            <a:fld id="{593F0FD7-0271-4856-B358-503476DC8EA2}" type="datetimeFigureOut">
              <a:rPr lang="en-US" smtClean="0"/>
              <a:t>8/6/18</a:t>
            </a:fld>
            <a:endParaRPr lang="en-US"/>
          </a:p>
        </p:txBody>
      </p:sp>
      <p:sp>
        <p:nvSpPr>
          <p:cNvPr id="4" name="Footer Placeholder 3"/>
          <p:cNvSpPr>
            <a:spLocks noGrp="1"/>
          </p:cNvSpPr>
          <p:nvPr>
            <p:ph type="ftr" sz="quarter" idx="2"/>
          </p:nvPr>
        </p:nvSpPr>
        <p:spPr>
          <a:xfrm>
            <a:off x="0" y="8893297"/>
            <a:ext cx="3066733" cy="469779"/>
          </a:xfrm>
          <a:prstGeom prst="rect">
            <a:avLst/>
          </a:prstGeom>
        </p:spPr>
        <p:txBody>
          <a:bodyPr vert="horz" lIns="93936" tIns="46968" rIns="93936" bIns="46968" rtlCol="0" anchor="b"/>
          <a:lstStyle>
            <a:lvl1pPr algn="l">
              <a:defRPr sz="1200"/>
            </a:lvl1pPr>
          </a:lstStyle>
          <a:p>
            <a:endParaRPr lang="en-US"/>
          </a:p>
        </p:txBody>
      </p:sp>
      <p:sp>
        <p:nvSpPr>
          <p:cNvPr id="5" name="Slide Number Placeholder 4"/>
          <p:cNvSpPr>
            <a:spLocks noGrp="1"/>
          </p:cNvSpPr>
          <p:nvPr>
            <p:ph type="sldNum" sz="quarter" idx="3"/>
          </p:nvPr>
        </p:nvSpPr>
        <p:spPr>
          <a:xfrm>
            <a:off x="4008705" y="8893297"/>
            <a:ext cx="3066733" cy="469779"/>
          </a:xfrm>
          <a:prstGeom prst="rect">
            <a:avLst/>
          </a:prstGeom>
        </p:spPr>
        <p:txBody>
          <a:bodyPr vert="horz" lIns="93936" tIns="46968" rIns="93936" bIns="46968" rtlCol="0" anchor="b"/>
          <a:lstStyle>
            <a:lvl1pPr algn="r">
              <a:defRPr sz="1200"/>
            </a:lvl1pPr>
          </a:lstStyle>
          <a:p>
            <a:fld id="{8C8742EC-99FE-4659-B6C7-6D22A18DB1A6}" type="slidenum">
              <a:rPr lang="en-US" smtClean="0"/>
              <a:t>‹#›</a:t>
            </a:fld>
            <a:endParaRPr lang="en-US"/>
          </a:p>
        </p:txBody>
      </p:sp>
    </p:spTree>
    <p:extLst>
      <p:ext uri="{BB962C8B-B14F-4D97-AF65-F5344CB8AC3E}">
        <p14:creationId xmlns:p14="http://schemas.microsoft.com/office/powerpoint/2010/main" val="39261375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69780"/>
          </a:xfrm>
          <a:prstGeom prst="rect">
            <a:avLst/>
          </a:prstGeom>
        </p:spPr>
        <p:txBody>
          <a:bodyPr vert="horz" lIns="93936" tIns="46968" rIns="93936" bIns="46968" rtlCol="0"/>
          <a:lstStyle>
            <a:lvl1pPr algn="l">
              <a:defRPr sz="1200"/>
            </a:lvl1pPr>
          </a:lstStyle>
          <a:p>
            <a:endParaRPr lang="en-US"/>
          </a:p>
        </p:txBody>
      </p:sp>
      <p:sp>
        <p:nvSpPr>
          <p:cNvPr id="3" name="Date Placeholder 2"/>
          <p:cNvSpPr>
            <a:spLocks noGrp="1"/>
          </p:cNvSpPr>
          <p:nvPr>
            <p:ph type="dt" idx="1"/>
          </p:nvPr>
        </p:nvSpPr>
        <p:spPr>
          <a:xfrm>
            <a:off x="4008705" y="0"/>
            <a:ext cx="3066733" cy="469780"/>
          </a:xfrm>
          <a:prstGeom prst="rect">
            <a:avLst/>
          </a:prstGeom>
        </p:spPr>
        <p:txBody>
          <a:bodyPr vert="horz" lIns="93936" tIns="46968" rIns="93936" bIns="46968" rtlCol="0"/>
          <a:lstStyle>
            <a:lvl1pPr algn="r">
              <a:defRPr sz="1200"/>
            </a:lvl1pPr>
          </a:lstStyle>
          <a:p>
            <a:fld id="{C29DC845-7646-4BF8-86AD-FE8272D5F977}" type="datetimeFigureOut">
              <a:rPr lang="en-US" smtClean="0"/>
              <a:t>8/6/18</a:t>
            </a:fld>
            <a:endParaRPr lang="en-US"/>
          </a:p>
        </p:txBody>
      </p:sp>
      <p:sp>
        <p:nvSpPr>
          <p:cNvPr id="4" name="Slide Image Placeholder 3"/>
          <p:cNvSpPr>
            <a:spLocks noGrp="1" noRot="1" noChangeAspect="1"/>
          </p:cNvSpPr>
          <p:nvPr>
            <p:ph type="sldImg" idx="2"/>
          </p:nvPr>
        </p:nvSpPr>
        <p:spPr>
          <a:xfrm>
            <a:off x="1431925" y="1169988"/>
            <a:ext cx="4213225" cy="3160712"/>
          </a:xfrm>
          <a:prstGeom prst="rect">
            <a:avLst/>
          </a:prstGeom>
          <a:noFill/>
          <a:ln w="12700">
            <a:solidFill>
              <a:prstClr val="black"/>
            </a:solidFill>
          </a:ln>
        </p:spPr>
        <p:txBody>
          <a:bodyPr vert="horz" lIns="93936" tIns="46968" rIns="93936" bIns="46968" rtlCol="0" anchor="ctr"/>
          <a:lstStyle/>
          <a:p>
            <a:endParaRPr lang="en-US"/>
          </a:p>
        </p:txBody>
      </p:sp>
      <p:sp>
        <p:nvSpPr>
          <p:cNvPr id="5" name="Notes Placeholder 4"/>
          <p:cNvSpPr>
            <a:spLocks noGrp="1"/>
          </p:cNvSpPr>
          <p:nvPr>
            <p:ph type="body" sz="quarter" idx="3"/>
          </p:nvPr>
        </p:nvSpPr>
        <p:spPr>
          <a:xfrm>
            <a:off x="707708" y="4505980"/>
            <a:ext cx="5661660" cy="3686711"/>
          </a:xfrm>
          <a:prstGeom prst="rect">
            <a:avLst/>
          </a:prstGeom>
        </p:spPr>
        <p:txBody>
          <a:bodyPr vert="horz" lIns="93936" tIns="46968" rIns="93936" bIns="46968"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93297"/>
            <a:ext cx="3066733" cy="469779"/>
          </a:xfrm>
          <a:prstGeom prst="rect">
            <a:avLst/>
          </a:prstGeom>
        </p:spPr>
        <p:txBody>
          <a:bodyPr vert="horz" lIns="93936" tIns="46968" rIns="93936" bIns="46968" rtlCol="0" anchor="b"/>
          <a:lstStyle>
            <a:lvl1pPr algn="l">
              <a:defRPr sz="1200"/>
            </a:lvl1pPr>
          </a:lstStyle>
          <a:p>
            <a:endParaRPr lang="en-US"/>
          </a:p>
        </p:txBody>
      </p:sp>
      <p:sp>
        <p:nvSpPr>
          <p:cNvPr id="7" name="Slide Number Placeholder 6"/>
          <p:cNvSpPr>
            <a:spLocks noGrp="1"/>
          </p:cNvSpPr>
          <p:nvPr>
            <p:ph type="sldNum" sz="quarter" idx="5"/>
          </p:nvPr>
        </p:nvSpPr>
        <p:spPr>
          <a:xfrm>
            <a:off x="4008705" y="8893297"/>
            <a:ext cx="3066733" cy="469779"/>
          </a:xfrm>
          <a:prstGeom prst="rect">
            <a:avLst/>
          </a:prstGeom>
        </p:spPr>
        <p:txBody>
          <a:bodyPr vert="horz" lIns="93936" tIns="46968" rIns="93936" bIns="46968" rtlCol="0" anchor="b"/>
          <a:lstStyle>
            <a:lvl1pPr algn="r">
              <a:defRPr sz="1200"/>
            </a:lvl1pPr>
          </a:lstStyle>
          <a:p>
            <a:fld id="{F941F5C7-E512-4085-AE95-50EA8FF99D55}" type="slidenum">
              <a:rPr lang="en-US" smtClean="0"/>
              <a:t>‹#›</a:t>
            </a:fld>
            <a:endParaRPr lang="en-US"/>
          </a:p>
        </p:txBody>
      </p:sp>
    </p:spTree>
    <p:extLst>
      <p:ext uri="{BB962C8B-B14F-4D97-AF65-F5344CB8AC3E}">
        <p14:creationId xmlns:p14="http://schemas.microsoft.com/office/powerpoint/2010/main" val="32206209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941F5C7-E512-4085-AE95-50EA8FF99D55}" type="slidenum">
              <a:rPr lang="en-US" smtClean="0"/>
              <a:t>1</a:t>
            </a:fld>
            <a:endParaRPr lang="en-US"/>
          </a:p>
        </p:txBody>
      </p:sp>
    </p:spTree>
    <p:extLst>
      <p:ext uri="{BB962C8B-B14F-4D97-AF65-F5344CB8AC3E}">
        <p14:creationId xmlns:p14="http://schemas.microsoft.com/office/powerpoint/2010/main" val="41977772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225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0645833E-193B-4EEF-9059-909C192E6427}" type="slidenum">
              <a:rPr lang="en-US" altLang="en-US" sz="1200" smtClean="0"/>
              <a:pPr/>
              <a:t>5</a:t>
            </a:fld>
            <a:endParaRPr lang="en-US" altLang="en-US" sz="1200"/>
          </a:p>
        </p:txBody>
      </p:sp>
    </p:spTree>
    <p:extLst>
      <p:ext uri="{BB962C8B-B14F-4D97-AF65-F5344CB8AC3E}">
        <p14:creationId xmlns:p14="http://schemas.microsoft.com/office/powerpoint/2010/main" val="33807693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t>No mental health/talk therapy services for trauma (example here).  However, talk therapy or something along this line is not new to us.  We have had it in the form of elders meeting, but it is </a:t>
            </a:r>
            <a:r>
              <a:rPr lang="en-US" altLang="en-US" dirty="0" err="1"/>
              <a:t>merelly</a:t>
            </a:r>
            <a:r>
              <a:rPr lang="en-US" altLang="en-US" dirty="0"/>
              <a:t> to provide structure and direct guidance, in many cases, and not for self-exploration.</a:t>
            </a:r>
          </a:p>
        </p:txBody>
      </p:sp>
      <p:sp>
        <p:nvSpPr>
          <p:cNvPr id="225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500">
                <a:solidFill>
                  <a:schemeClr val="tx1"/>
                </a:solidFill>
                <a:latin typeface="Times New Roman" panose="02020603050405020304" pitchFamily="18" charset="0"/>
              </a:defRPr>
            </a:lvl1pPr>
            <a:lvl2pPr marL="763233" indent="-293551">
              <a:defRPr sz="2500">
                <a:solidFill>
                  <a:schemeClr val="tx1"/>
                </a:solidFill>
                <a:latin typeface="Times New Roman" panose="02020603050405020304" pitchFamily="18" charset="0"/>
              </a:defRPr>
            </a:lvl2pPr>
            <a:lvl3pPr marL="1174204" indent="-234841">
              <a:defRPr sz="2500">
                <a:solidFill>
                  <a:schemeClr val="tx1"/>
                </a:solidFill>
                <a:latin typeface="Times New Roman" panose="02020603050405020304" pitchFamily="18" charset="0"/>
              </a:defRPr>
            </a:lvl3pPr>
            <a:lvl4pPr marL="1643885" indent="-234841">
              <a:defRPr sz="2500">
                <a:solidFill>
                  <a:schemeClr val="tx1"/>
                </a:solidFill>
                <a:latin typeface="Times New Roman" panose="02020603050405020304" pitchFamily="18" charset="0"/>
              </a:defRPr>
            </a:lvl4pPr>
            <a:lvl5pPr marL="2113567" indent="-234841">
              <a:defRPr sz="2500">
                <a:solidFill>
                  <a:schemeClr val="tx1"/>
                </a:solidFill>
                <a:latin typeface="Times New Roman" panose="02020603050405020304" pitchFamily="18" charset="0"/>
              </a:defRPr>
            </a:lvl5pPr>
            <a:lvl6pPr marL="2583249" indent="-234841" eaLnBrk="0" fontAlgn="base" hangingPunct="0">
              <a:spcBef>
                <a:spcPct val="0"/>
              </a:spcBef>
              <a:spcAft>
                <a:spcPct val="0"/>
              </a:spcAft>
              <a:defRPr sz="2500">
                <a:solidFill>
                  <a:schemeClr val="tx1"/>
                </a:solidFill>
                <a:latin typeface="Times New Roman" panose="02020603050405020304" pitchFamily="18" charset="0"/>
              </a:defRPr>
            </a:lvl6pPr>
            <a:lvl7pPr marL="3052930" indent="-234841" eaLnBrk="0" fontAlgn="base" hangingPunct="0">
              <a:spcBef>
                <a:spcPct val="0"/>
              </a:spcBef>
              <a:spcAft>
                <a:spcPct val="0"/>
              </a:spcAft>
              <a:defRPr sz="2500">
                <a:solidFill>
                  <a:schemeClr val="tx1"/>
                </a:solidFill>
                <a:latin typeface="Times New Roman" panose="02020603050405020304" pitchFamily="18" charset="0"/>
              </a:defRPr>
            </a:lvl7pPr>
            <a:lvl8pPr marL="3522612" indent="-234841" eaLnBrk="0" fontAlgn="base" hangingPunct="0">
              <a:spcBef>
                <a:spcPct val="0"/>
              </a:spcBef>
              <a:spcAft>
                <a:spcPct val="0"/>
              </a:spcAft>
              <a:defRPr sz="2500">
                <a:solidFill>
                  <a:schemeClr val="tx1"/>
                </a:solidFill>
                <a:latin typeface="Times New Roman" panose="02020603050405020304" pitchFamily="18" charset="0"/>
              </a:defRPr>
            </a:lvl8pPr>
            <a:lvl9pPr marL="3992293" indent="-234841" eaLnBrk="0" fontAlgn="base" hangingPunct="0">
              <a:spcBef>
                <a:spcPct val="0"/>
              </a:spcBef>
              <a:spcAft>
                <a:spcPct val="0"/>
              </a:spcAft>
              <a:defRPr sz="2500">
                <a:solidFill>
                  <a:schemeClr val="tx1"/>
                </a:solidFill>
                <a:latin typeface="Times New Roman" panose="02020603050405020304" pitchFamily="18" charset="0"/>
              </a:defRPr>
            </a:lvl9pPr>
          </a:lstStyle>
          <a:p>
            <a:fld id="{24E1344D-34F4-4780-B9DF-4A3A779CE6AB}" type="slidenum">
              <a:rPr lang="en-US" altLang="en-US" sz="1200"/>
              <a:pPr/>
              <a:t>6</a:t>
            </a:fld>
            <a:endParaRPr lang="en-US" altLang="en-US" sz="1200"/>
          </a:p>
        </p:txBody>
      </p:sp>
    </p:spTree>
    <p:extLst>
      <p:ext uri="{BB962C8B-B14F-4D97-AF65-F5344CB8AC3E}">
        <p14:creationId xmlns:p14="http://schemas.microsoft.com/office/powerpoint/2010/main" val="134684833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5.png"/><Relationship Id="rId1" Type="http://schemas.openxmlformats.org/officeDocument/2006/relationships/slideMaster" Target="../slideMasters/slideMaster1.xml"/><Relationship Id="rId4" Type="http://schemas.openxmlformats.org/officeDocument/2006/relationships/image" Target="../media/image2.jpe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5.png"/><Relationship Id="rId1" Type="http://schemas.openxmlformats.org/officeDocument/2006/relationships/slideMaster" Target="../slideMasters/slideMaster1.xml"/><Relationship Id="rId4" Type="http://schemas.openxmlformats.org/officeDocument/2006/relationships/image" Target="../media/image2.jpe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gradFill flip="none" rotWithShape="1">
          <a:gsLst>
            <a:gs pos="0">
              <a:srgbClr val="49759D"/>
            </a:gs>
            <a:gs pos="0">
              <a:srgbClr val="49759D"/>
            </a:gs>
            <a:gs pos="0">
              <a:srgbClr val="49759D"/>
            </a:gs>
            <a:gs pos="33000">
              <a:schemeClr val="bg1"/>
            </a:gs>
            <a:gs pos="100000">
              <a:schemeClr val="bg1"/>
            </a:gs>
          </a:gsLst>
          <a:lin ang="5400000" scaled="1"/>
          <a:tileRect/>
        </a:gradFill>
        <a:effectLst/>
      </p:bgPr>
    </p:bg>
    <p:spTree>
      <p:nvGrpSpPr>
        <p:cNvPr id="1" name=""/>
        <p:cNvGrpSpPr/>
        <p:nvPr/>
      </p:nvGrpSpPr>
      <p:grpSpPr>
        <a:xfrm>
          <a:off x="0" y="0"/>
          <a:ext cx="0" cy="0"/>
          <a:chOff x="0" y="0"/>
          <a:chExt cx="0" cy="0"/>
        </a:xfrm>
      </p:grpSpPr>
      <p:sp>
        <p:nvSpPr>
          <p:cNvPr id="7" name="Rectangle 6"/>
          <p:cNvSpPr/>
          <p:nvPr/>
        </p:nvSpPr>
        <p:spPr>
          <a:xfrm>
            <a:off x="685800" y="1346947"/>
            <a:ext cx="7772400" cy="8068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685800" y="4282763"/>
            <a:ext cx="7772400" cy="8068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685800" y="1484779"/>
            <a:ext cx="7772400" cy="2743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a:grpSpLocks noChangeAspect="1"/>
          </p:cNvGrpSpPr>
          <p:nvPr/>
        </p:nvGrpSpPr>
        <p:grpSpPr>
          <a:xfrm>
            <a:off x="7234780" y="4107023"/>
            <a:ext cx="914400" cy="914400"/>
            <a:chOff x="9685338" y="4460675"/>
            <a:chExt cx="1080904" cy="1080902"/>
          </a:xfrm>
          <a:gradFill>
            <a:gsLst>
              <a:gs pos="0">
                <a:srgbClr val="6A9E7A"/>
              </a:gs>
              <a:gs pos="0">
                <a:srgbClr val="49759D"/>
              </a:gs>
              <a:gs pos="39000">
                <a:srgbClr val="92D050"/>
              </a:gs>
              <a:gs pos="100000">
                <a:schemeClr val="bg1"/>
              </a:gs>
              <a:gs pos="100000">
                <a:schemeClr val="bg1"/>
              </a:gs>
            </a:gsLst>
            <a:lin ang="5400000" scaled="1"/>
          </a:gradFill>
          <a:effectLst>
            <a:glow rad="228600">
              <a:schemeClr val="bg1">
                <a:alpha val="40000"/>
              </a:schemeClr>
            </a:glow>
            <a:outerShdw blurRad="50800" dist="50800" dir="5400000" algn="ctr" rotWithShape="0">
              <a:srgbClr val="8CACCA"/>
            </a:outerShdw>
          </a:effectLst>
        </p:grpSpPr>
        <p:sp>
          <p:nvSpPr>
            <p:cNvPr id="11" name="Oval 10"/>
            <p:cNvSpPr/>
            <p:nvPr/>
          </p:nvSpPr>
          <p:spPr>
            <a:xfrm>
              <a:off x="9685338" y="4460675"/>
              <a:ext cx="1080904" cy="1080902"/>
            </a:xfrm>
            <a:prstGeom prst="ellipse">
              <a:avLst/>
            </a:prstGeom>
            <a:grpFill/>
            <a:ln w="25400" cap="flat" cmpd="sng" algn="ctr">
              <a:solidFill>
                <a:schemeClr val="bg1"/>
              </a:solidFill>
              <a:prstDash val="solid"/>
            </a:ln>
            <a:effectLst/>
          </p:spPr>
        </p:sp>
        <p:sp>
          <p:nvSpPr>
            <p:cNvPr id="12" name="Oval 11"/>
            <p:cNvSpPr/>
            <p:nvPr/>
          </p:nvSpPr>
          <p:spPr>
            <a:xfrm>
              <a:off x="9793429" y="4568765"/>
              <a:ext cx="864723" cy="864722"/>
            </a:xfrm>
            <a:prstGeom prst="ellipse">
              <a:avLst/>
            </a:prstGeom>
            <a:grpFill/>
            <a:ln w="25400" cap="flat" cmpd="sng" algn="ctr">
              <a:solidFill>
                <a:schemeClr val="bg1"/>
              </a:solidFill>
              <a:prstDash val="solid"/>
            </a:ln>
            <a:effectLst/>
          </p:spPr>
        </p:sp>
      </p:grpSp>
      <p:sp>
        <p:nvSpPr>
          <p:cNvPr id="2" name="Title 1"/>
          <p:cNvSpPr>
            <a:spLocks noGrp="1"/>
          </p:cNvSpPr>
          <p:nvPr>
            <p:ph type="ctrTitle"/>
          </p:nvPr>
        </p:nvSpPr>
        <p:spPr>
          <a:xfrm>
            <a:off x="788670" y="1432223"/>
            <a:ext cx="7517130" cy="3035808"/>
          </a:xfrm>
        </p:spPr>
        <p:txBody>
          <a:bodyPr anchor="ctr">
            <a:noAutofit/>
          </a:bodyPr>
          <a:lstStyle>
            <a:lvl1pPr algn="l">
              <a:lnSpc>
                <a:spcPct val="85000"/>
              </a:lnSpc>
              <a:defRPr sz="6000" b="1" cap="none" baseline="0">
                <a:solidFill>
                  <a:srgbClr val="383838"/>
                </a:solidFill>
              </a:defRPr>
            </a:lvl1pPr>
          </a:lstStyle>
          <a:p>
            <a:r>
              <a:rPr lang="en-US" dirty="0"/>
              <a:t>Click to edit Master title style</a:t>
            </a:r>
          </a:p>
        </p:txBody>
      </p:sp>
      <p:sp>
        <p:nvSpPr>
          <p:cNvPr id="3" name="Subtitle 2"/>
          <p:cNvSpPr>
            <a:spLocks noGrp="1"/>
          </p:cNvSpPr>
          <p:nvPr>
            <p:ph type="subTitle" idx="1"/>
          </p:nvPr>
        </p:nvSpPr>
        <p:spPr>
          <a:xfrm>
            <a:off x="802386" y="4389120"/>
            <a:ext cx="5918454" cy="1069848"/>
          </a:xfrm>
        </p:spPr>
        <p:txBody>
          <a:bodyPr>
            <a:normAutofit/>
          </a:bodyPr>
          <a:lstStyle>
            <a:lvl1pPr marL="0" indent="0" algn="l">
              <a:buNone/>
              <a:defRPr sz="1800" b="0">
                <a:solidFill>
                  <a:srgbClr val="383838"/>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dirty="0"/>
              <a:t>Click to edit Master subtitle style</a:t>
            </a:r>
          </a:p>
        </p:txBody>
      </p:sp>
      <p:pic>
        <p:nvPicPr>
          <p:cNvPr id="15" name="Picture 14"/>
          <p:cNvPicPr>
            <a:picLocks noChangeAspect="1"/>
          </p:cNvPicPr>
          <p:nvPr userDrawn="1"/>
        </p:nvPicPr>
        <p:blipFill rotWithShape="1">
          <a:blip r:embed="rId2" cstate="print">
            <a:extLst>
              <a:ext uri="{28A0092B-C50C-407E-A947-70E740481C1C}">
                <a14:useLocalDpi xmlns:a14="http://schemas.microsoft.com/office/drawing/2010/main" val="0"/>
              </a:ext>
            </a:extLst>
          </a:blip>
          <a:srcRect l="12615" t="35555" r="15490" b="45556"/>
          <a:stretch/>
        </p:blipFill>
        <p:spPr>
          <a:xfrm>
            <a:off x="6858000" y="6019800"/>
            <a:ext cx="2133600" cy="725424"/>
          </a:xfrm>
          <a:prstGeom prst="rect">
            <a:avLst/>
          </a:prstGeom>
          <a:ln>
            <a:noFill/>
          </a:ln>
          <a:effectLst>
            <a:softEdge rad="112500"/>
          </a:effectLst>
        </p:spPr>
      </p:pic>
    </p:spTree>
    <p:extLst>
      <p:ext uri="{BB962C8B-B14F-4D97-AF65-F5344CB8AC3E}">
        <p14:creationId xmlns:p14="http://schemas.microsoft.com/office/powerpoint/2010/main" val="4262128139"/>
      </p:ext>
    </p:extLst>
  </p:cSld>
  <p:clrMapOvr>
    <a:masterClrMapping/>
  </p:clrMapOvr>
  <p:extLst mod="1">
    <p:ext uri="{DCECCB84-F9BA-43D5-87BE-67443E8EF086}">
      <p15:sldGuideLst xmlns:p15="http://schemas.microsoft.com/office/powerpoint/2012/main">
        <p15:guide id="1" orient="horz" pos="4320" userDrawn="1">
          <p15:clr>
            <a:srgbClr val="FBAE40"/>
          </p15:clr>
        </p15:guide>
        <p15:guide id="2" pos="576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383838"/>
                </a:solidFill>
              </a:defRPr>
            </a:lvl1pPr>
          </a:lstStyle>
          <a:p>
            <a:r>
              <a:rPr lang="en-US" dirty="0"/>
              <a:t>Click to edit Master title style</a:t>
            </a:r>
          </a:p>
        </p:txBody>
      </p:sp>
      <p:sp>
        <p:nvSpPr>
          <p:cNvPr id="3" name="Vertical Text Placeholder 2"/>
          <p:cNvSpPr>
            <a:spLocks noGrp="1"/>
          </p:cNvSpPr>
          <p:nvPr>
            <p:ph type="body" orient="vert" idx="1"/>
          </p:nvPr>
        </p:nvSpPr>
        <p:spPr/>
        <p:txBody>
          <a:bodyPr vert="eaVert"/>
          <a:lstStyle>
            <a:lvl1pPr>
              <a:defRPr>
                <a:solidFill>
                  <a:srgbClr val="383838"/>
                </a:solidFill>
              </a:defRPr>
            </a:lvl1pPr>
            <a:lvl2pPr>
              <a:defRPr>
                <a:solidFill>
                  <a:srgbClr val="383838"/>
                </a:solidFill>
              </a:defRPr>
            </a:lvl2pPr>
            <a:lvl3pPr>
              <a:defRPr>
                <a:solidFill>
                  <a:srgbClr val="383838"/>
                </a:solidFill>
              </a:defRPr>
            </a:lvl3pPr>
            <a:lvl4pPr>
              <a:defRPr>
                <a:solidFill>
                  <a:srgbClr val="383838"/>
                </a:solidFill>
              </a:defRPr>
            </a:lvl4pPr>
            <a:lvl5pPr>
              <a:defRPr>
                <a:solidFill>
                  <a:srgbClr val="383838"/>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a:xfrm>
            <a:off x="5992368" y="6272785"/>
            <a:ext cx="2455164" cy="365125"/>
          </a:xfrm>
          <a:prstGeom prst="rect">
            <a:avLst/>
          </a:prstGeom>
        </p:spPr>
        <p:txBody>
          <a:bodyPr/>
          <a:lstStyle/>
          <a:p>
            <a:fld id="{7A51B444-2EA2-4C5F-99A6-BEEFB7CA58F1}" type="datetimeFigureOut">
              <a:rPr lang="en-US" smtClean="0"/>
              <a:pPr/>
              <a:t>8/6/18</a:t>
            </a:fld>
            <a:endParaRPr lang="en-US"/>
          </a:p>
        </p:txBody>
      </p:sp>
      <p:sp>
        <p:nvSpPr>
          <p:cNvPr id="8" name="Footer Placeholder 7"/>
          <p:cNvSpPr>
            <a:spLocks noGrp="1"/>
          </p:cNvSpPr>
          <p:nvPr>
            <p:ph type="ftr" sz="quarter" idx="11"/>
          </p:nvPr>
        </p:nvSpPr>
        <p:spPr>
          <a:xfrm>
            <a:off x="685800" y="6272785"/>
            <a:ext cx="4745736"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8483346" y="6272785"/>
            <a:ext cx="480060" cy="365125"/>
          </a:xfrm>
          <a:prstGeom prst="rect">
            <a:avLst/>
          </a:prstGeom>
        </p:spPr>
        <p:txBody>
          <a:bodyPr/>
          <a:lstStyle/>
          <a:p>
            <a:fld id="{E80E2E70-2F2B-4974-AC11-F4589A3CDCE9}" type="slidenum">
              <a:rPr lang="en-US" smtClean="0"/>
              <a:pPr/>
              <a:t>‹#›</a:t>
            </a:fld>
            <a:endParaRPr lang="en-US"/>
          </a:p>
        </p:txBody>
      </p:sp>
      <p:pic>
        <p:nvPicPr>
          <p:cNvPr id="10" name="Picture 9"/>
          <p:cNvPicPr>
            <a:picLocks noChangeAspect="1"/>
          </p:cNvPicPr>
          <p:nvPr userDrawn="1"/>
        </p:nvPicPr>
        <p:blipFill rotWithShape="1">
          <a:blip r:embed="rId2" cstate="print">
            <a:extLst>
              <a:ext uri="{28A0092B-C50C-407E-A947-70E740481C1C}">
                <a14:useLocalDpi xmlns:a14="http://schemas.microsoft.com/office/drawing/2010/main" val="0"/>
              </a:ext>
            </a:extLst>
          </a:blip>
          <a:srcRect l="12615" t="35555" r="15490" b="45556"/>
          <a:stretch/>
        </p:blipFill>
        <p:spPr>
          <a:xfrm>
            <a:off x="6858000" y="6019800"/>
            <a:ext cx="2133600" cy="725424"/>
          </a:xfrm>
          <a:prstGeom prst="rect">
            <a:avLst/>
          </a:prstGeom>
          <a:ln>
            <a:noFill/>
          </a:ln>
          <a:effectLst>
            <a:softEdge rad="112500"/>
          </a:effectLst>
        </p:spPr>
      </p:pic>
    </p:spTree>
    <p:extLst>
      <p:ext uri="{BB962C8B-B14F-4D97-AF65-F5344CB8AC3E}">
        <p14:creationId xmlns:p14="http://schemas.microsoft.com/office/powerpoint/2010/main" val="1922370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533400"/>
            <a:ext cx="1914525" cy="5638800"/>
          </a:xfrm>
        </p:spPr>
        <p:txBody>
          <a:bodyPr vert="eaVert"/>
          <a:lstStyle>
            <a:lvl1pPr>
              <a:defRPr>
                <a:solidFill>
                  <a:srgbClr val="383838"/>
                </a:solidFill>
              </a:defRPr>
            </a:lvl1pPr>
          </a:lstStyle>
          <a:p>
            <a:r>
              <a:rPr lang="en-US" dirty="0"/>
              <a:t>Click to edit Master title style</a:t>
            </a:r>
          </a:p>
        </p:txBody>
      </p:sp>
      <p:sp>
        <p:nvSpPr>
          <p:cNvPr id="3" name="Vertical Text Placeholder 2"/>
          <p:cNvSpPr>
            <a:spLocks noGrp="1"/>
          </p:cNvSpPr>
          <p:nvPr>
            <p:ph type="body" orient="vert" idx="1"/>
          </p:nvPr>
        </p:nvSpPr>
        <p:spPr>
          <a:xfrm>
            <a:off x="800100" y="533400"/>
            <a:ext cx="5629275" cy="5638800"/>
          </a:xfrm>
        </p:spPr>
        <p:txBody>
          <a:bodyPr vert="eaVert"/>
          <a:lstStyle>
            <a:lvl1pPr>
              <a:defRPr>
                <a:solidFill>
                  <a:srgbClr val="383838"/>
                </a:solidFill>
              </a:defRPr>
            </a:lvl1pPr>
            <a:lvl2pPr>
              <a:defRPr>
                <a:solidFill>
                  <a:srgbClr val="383838"/>
                </a:solidFill>
              </a:defRPr>
            </a:lvl2pPr>
            <a:lvl3pPr>
              <a:defRPr>
                <a:solidFill>
                  <a:srgbClr val="383838"/>
                </a:solidFill>
              </a:defRPr>
            </a:lvl3pPr>
            <a:lvl4pPr>
              <a:defRPr>
                <a:solidFill>
                  <a:srgbClr val="383838"/>
                </a:solidFill>
              </a:defRPr>
            </a:lvl4pPr>
            <a:lvl5pPr>
              <a:defRPr>
                <a:solidFill>
                  <a:srgbClr val="383838"/>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a:xfrm>
            <a:off x="5992368" y="6272785"/>
            <a:ext cx="2455164" cy="365125"/>
          </a:xfrm>
          <a:prstGeom prst="rect">
            <a:avLst/>
          </a:prstGeom>
        </p:spPr>
        <p:txBody>
          <a:bodyPr/>
          <a:lstStyle/>
          <a:p>
            <a:fld id="{7A51B444-2EA2-4C5F-99A6-BEEFB7CA58F1}" type="datetimeFigureOut">
              <a:rPr lang="en-US" smtClean="0"/>
              <a:pPr/>
              <a:t>8/6/18</a:t>
            </a:fld>
            <a:endParaRPr lang="en-US"/>
          </a:p>
        </p:txBody>
      </p:sp>
      <p:sp>
        <p:nvSpPr>
          <p:cNvPr id="8" name="Footer Placeholder 7"/>
          <p:cNvSpPr>
            <a:spLocks noGrp="1"/>
          </p:cNvSpPr>
          <p:nvPr>
            <p:ph type="ftr" sz="quarter" idx="11"/>
          </p:nvPr>
        </p:nvSpPr>
        <p:spPr>
          <a:xfrm>
            <a:off x="685800" y="6272785"/>
            <a:ext cx="4745736"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8483346" y="6272785"/>
            <a:ext cx="480060" cy="365125"/>
          </a:xfrm>
          <a:prstGeom prst="rect">
            <a:avLst/>
          </a:prstGeom>
        </p:spPr>
        <p:txBody>
          <a:bodyPr/>
          <a:lstStyle/>
          <a:p>
            <a:fld id="{E80E2E70-2F2B-4974-AC11-F4589A3CDCE9}" type="slidenum">
              <a:rPr lang="en-US" smtClean="0"/>
              <a:pPr/>
              <a:t>‹#›</a:t>
            </a:fld>
            <a:endParaRPr lang="en-US"/>
          </a:p>
        </p:txBody>
      </p:sp>
      <p:pic>
        <p:nvPicPr>
          <p:cNvPr id="10" name="Picture 9"/>
          <p:cNvPicPr>
            <a:picLocks noChangeAspect="1"/>
          </p:cNvPicPr>
          <p:nvPr userDrawn="1"/>
        </p:nvPicPr>
        <p:blipFill rotWithShape="1">
          <a:blip r:embed="rId2" cstate="print">
            <a:extLst>
              <a:ext uri="{28A0092B-C50C-407E-A947-70E740481C1C}">
                <a14:useLocalDpi xmlns:a14="http://schemas.microsoft.com/office/drawing/2010/main" val="0"/>
              </a:ext>
            </a:extLst>
          </a:blip>
          <a:srcRect l="12615" t="35555" r="15490" b="45556"/>
          <a:stretch/>
        </p:blipFill>
        <p:spPr>
          <a:xfrm>
            <a:off x="6858000" y="6019800"/>
            <a:ext cx="2133600" cy="725424"/>
          </a:xfrm>
          <a:prstGeom prst="rect">
            <a:avLst/>
          </a:prstGeom>
          <a:ln>
            <a:noFill/>
          </a:ln>
          <a:effectLst>
            <a:softEdge rad="112500"/>
          </a:effectLst>
        </p:spPr>
      </p:pic>
    </p:spTree>
    <p:extLst>
      <p:ext uri="{BB962C8B-B14F-4D97-AF65-F5344CB8AC3E}">
        <p14:creationId xmlns:p14="http://schemas.microsoft.com/office/powerpoint/2010/main" val="18154581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solidFill>
                  <a:srgbClr val="383838"/>
                </a:solidFill>
              </a:defRPr>
            </a:lvl1pPr>
          </a:lstStyle>
          <a:p>
            <a:r>
              <a:rPr lang="en-US" dirty="0"/>
              <a:t>Click to edit Master title style</a:t>
            </a:r>
          </a:p>
        </p:txBody>
      </p:sp>
      <p:sp>
        <p:nvSpPr>
          <p:cNvPr id="3" name="Content Placeholder 2"/>
          <p:cNvSpPr>
            <a:spLocks noGrp="1"/>
          </p:cNvSpPr>
          <p:nvPr>
            <p:ph idx="1"/>
          </p:nvPr>
        </p:nvSpPr>
        <p:spPr/>
        <p:txBody>
          <a:bodyPr>
            <a:normAutofit/>
          </a:bodyPr>
          <a:lstStyle>
            <a:lvl1pPr>
              <a:defRPr sz="2800">
                <a:solidFill>
                  <a:srgbClr val="383838"/>
                </a:solidFill>
              </a:defRPr>
            </a:lvl1pPr>
            <a:lvl2pPr>
              <a:defRPr sz="2800">
                <a:solidFill>
                  <a:srgbClr val="383838"/>
                </a:solidFill>
              </a:defRPr>
            </a:lvl2pPr>
            <a:lvl3pPr>
              <a:defRPr sz="2800">
                <a:solidFill>
                  <a:srgbClr val="383838"/>
                </a:solidFill>
              </a:defRPr>
            </a:lvl3pPr>
            <a:lvl4pPr>
              <a:defRPr sz="2800">
                <a:solidFill>
                  <a:srgbClr val="383838"/>
                </a:solidFill>
              </a:defRPr>
            </a:lvl4pPr>
            <a:lvl5pPr>
              <a:defRPr sz="2800">
                <a:solidFill>
                  <a:srgbClr val="383838"/>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Slide Number Placeholder 8"/>
          <p:cNvSpPr>
            <a:spLocks noGrp="1"/>
          </p:cNvSpPr>
          <p:nvPr>
            <p:ph type="sldNum" sz="quarter" idx="12"/>
          </p:nvPr>
        </p:nvSpPr>
        <p:spPr>
          <a:xfrm>
            <a:off x="8483346" y="6272785"/>
            <a:ext cx="480060" cy="365125"/>
          </a:xfrm>
          <a:prstGeom prst="rect">
            <a:avLst/>
          </a:prstGeom>
        </p:spPr>
        <p:txBody>
          <a:bodyPr/>
          <a:lstStyle/>
          <a:p>
            <a:fld id="{E80E2E70-2F2B-4974-AC11-F4589A3CDCE9}" type="slidenum">
              <a:rPr lang="en-US" smtClean="0"/>
              <a:pPr/>
              <a:t>‹#›</a:t>
            </a:fld>
            <a:endParaRPr lang="en-US"/>
          </a:p>
        </p:txBody>
      </p:sp>
      <p:pic>
        <p:nvPicPr>
          <p:cNvPr id="10" name="Picture 9"/>
          <p:cNvPicPr>
            <a:picLocks noChangeAspect="1"/>
          </p:cNvPicPr>
          <p:nvPr userDrawn="1"/>
        </p:nvPicPr>
        <p:blipFill rotWithShape="1">
          <a:blip r:embed="rId2" cstate="print">
            <a:extLst>
              <a:ext uri="{28A0092B-C50C-407E-A947-70E740481C1C}">
                <a14:useLocalDpi xmlns:a14="http://schemas.microsoft.com/office/drawing/2010/main" val="0"/>
              </a:ext>
            </a:extLst>
          </a:blip>
          <a:srcRect l="12615" t="35555" r="15490" b="45556"/>
          <a:stretch/>
        </p:blipFill>
        <p:spPr>
          <a:xfrm>
            <a:off x="6858000" y="6019800"/>
            <a:ext cx="2133600" cy="725424"/>
          </a:xfrm>
          <a:prstGeom prst="rect">
            <a:avLst/>
          </a:prstGeom>
          <a:ln>
            <a:noFill/>
          </a:ln>
          <a:effectLst>
            <a:softEdge rad="112500"/>
          </a:effectLst>
        </p:spPr>
      </p:pic>
    </p:spTree>
    <p:extLst>
      <p:ext uri="{BB962C8B-B14F-4D97-AF65-F5344CB8AC3E}">
        <p14:creationId xmlns:p14="http://schemas.microsoft.com/office/powerpoint/2010/main" val="776970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9144000" cy="194001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625346" y="1225296"/>
            <a:ext cx="6960870" cy="3520440"/>
          </a:xfrm>
        </p:spPr>
        <p:txBody>
          <a:bodyPr anchor="ctr">
            <a:normAutofit/>
          </a:bodyPr>
          <a:lstStyle>
            <a:lvl1pPr>
              <a:lnSpc>
                <a:spcPct val="85000"/>
              </a:lnSpc>
              <a:defRPr sz="4400" b="1">
                <a:solidFill>
                  <a:srgbClr val="383838"/>
                </a:solidFill>
              </a:defRPr>
            </a:lvl1pPr>
          </a:lstStyle>
          <a:p>
            <a:r>
              <a:rPr lang="en-US" dirty="0"/>
              <a:t>Click to edit Master title style</a:t>
            </a:r>
          </a:p>
        </p:txBody>
      </p:sp>
      <p:sp>
        <p:nvSpPr>
          <p:cNvPr id="3" name="Text Placeholder 2"/>
          <p:cNvSpPr>
            <a:spLocks noGrp="1"/>
          </p:cNvSpPr>
          <p:nvPr>
            <p:ph type="body" idx="1"/>
          </p:nvPr>
        </p:nvSpPr>
        <p:spPr>
          <a:xfrm>
            <a:off x="1624330" y="5020056"/>
            <a:ext cx="6789420" cy="1066800"/>
          </a:xfrm>
        </p:spPr>
        <p:txBody>
          <a:bodyPr anchor="t">
            <a:normAutofit/>
          </a:bodyPr>
          <a:lstStyle>
            <a:lvl1pPr marL="0" indent="0">
              <a:buNone/>
              <a:defRPr sz="1800" b="0">
                <a:solidFill>
                  <a:srgbClr val="383838"/>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a:xfrm>
            <a:off x="6445251" y="6272785"/>
            <a:ext cx="1983232" cy="365125"/>
          </a:xfrm>
          <a:prstGeom prst="rect">
            <a:avLst/>
          </a:prstGeom>
        </p:spPr>
        <p:txBody>
          <a:bodyPr/>
          <a:lstStyle>
            <a:lvl1pPr>
              <a:defRPr>
                <a:solidFill>
                  <a:schemeClr val="accent1">
                    <a:lumMod val="50000"/>
                  </a:schemeClr>
                </a:solidFill>
              </a:defRPr>
            </a:lvl1pPr>
          </a:lstStyle>
          <a:p>
            <a:fld id="{7A51B444-2EA2-4C5F-99A6-BEEFB7CA58F1}" type="datetimeFigureOut">
              <a:rPr lang="en-US" smtClean="0"/>
              <a:pPr/>
              <a:t>8/6/18</a:t>
            </a:fld>
            <a:endParaRPr lang="en-US"/>
          </a:p>
        </p:txBody>
      </p:sp>
      <p:sp>
        <p:nvSpPr>
          <p:cNvPr id="5" name="Footer Placeholder 4"/>
          <p:cNvSpPr>
            <a:spLocks noGrp="1"/>
          </p:cNvSpPr>
          <p:nvPr>
            <p:ph type="ftr" sz="quarter" idx="11"/>
          </p:nvPr>
        </p:nvSpPr>
        <p:spPr>
          <a:xfrm>
            <a:off x="1636099" y="6272784"/>
            <a:ext cx="4745736" cy="365125"/>
          </a:xfrm>
          <a:prstGeom prst="rect">
            <a:avLst/>
          </a:prstGeom>
        </p:spPr>
        <p:txBody>
          <a:bodyPr/>
          <a:lstStyle>
            <a:lvl1pPr>
              <a:defRPr>
                <a:solidFill>
                  <a:schemeClr val="accent1">
                    <a:lumMod val="50000"/>
                  </a:schemeClr>
                </a:solidFill>
              </a:defRPr>
            </a:lvl1pPr>
          </a:lstStyle>
          <a:p>
            <a:endParaRPr lang="en-US" dirty="0"/>
          </a:p>
        </p:txBody>
      </p:sp>
      <p:pic>
        <p:nvPicPr>
          <p:cNvPr id="11" name="Picture 10"/>
          <p:cNvPicPr>
            <a:picLocks noChangeAspect="1"/>
          </p:cNvPicPr>
          <p:nvPr userDrawn="1"/>
        </p:nvPicPr>
        <p:blipFill rotWithShape="1">
          <a:blip r:embed="rId2" cstate="print">
            <a:extLst>
              <a:ext uri="{28A0092B-C50C-407E-A947-70E740481C1C}">
                <a14:useLocalDpi xmlns:a14="http://schemas.microsoft.com/office/drawing/2010/main" val="0"/>
              </a:ext>
            </a:extLst>
          </a:blip>
          <a:srcRect l="12615" t="35555" r="15490" b="45556"/>
          <a:stretch/>
        </p:blipFill>
        <p:spPr>
          <a:xfrm>
            <a:off x="6858000" y="6019800"/>
            <a:ext cx="2133600" cy="725424"/>
          </a:xfrm>
          <a:prstGeom prst="rect">
            <a:avLst/>
          </a:prstGeom>
          <a:ln>
            <a:noFill/>
          </a:ln>
          <a:effectLst>
            <a:softEdge rad="112500"/>
          </a:effectLst>
        </p:spPr>
      </p:pic>
    </p:spTree>
    <p:extLst>
      <p:ext uri="{BB962C8B-B14F-4D97-AF65-F5344CB8AC3E}">
        <p14:creationId xmlns:p14="http://schemas.microsoft.com/office/powerpoint/2010/main" val="21619543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solidFill>
                  <a:srgbClr val="383838"/>
                </a:solidFill>
              </a:defRPr>
            </a:lvl1pPr>
          </a:lstStyle>
          <a:p>
            <a:r>
              <a:rPr lang="en-US" dirty="0"/>
              <a:t>Click to edit Master title style</a:t>
            </a:r>
          </a:p>
        </p:txBody>
      </p:sp>
      <p:sp>
        <p:nvSpPr>
          <p:cNvPr id="3" name="Content Placeholder 2"/>
          <p:cNvSpPr>
            <a:spLocks noGrp="1"/>
          </p:cNvSpPr>
          <p:nvPr>
            <p:ph sz="half" idx="1"/>
          </p:nvPr>
        </p:nvSpPr>
        <p:spPr>
          <a:xfrm>
            <a:off x="685800" y="2194560"/>
            <a:ext cx="3657600" cy="3977640"/>
          </a:xfrm>
        </p:spPr>
        <p:txBody>
          <a:bodyPr/>
          <a:lstStyle>
            <a:lvl1pPr>
              <a:defRPr sz="2000">
                <a:solidFill>
                  <a:srgbClr val="383838"/>
                </a:solidFill>
              </a:defRPr>
            </a:lvl1pPr>
            <a:lvl2pPr>
              <a:defRPr sz="1800">
                <a:solidFill>
                  <a:srgbClr val="383838"/>
                </a:solidFill>
              </a:defRPr>
            </a:lvl2pPr>
            <a:lvl3pPr>
              <a:defRPr sz="1600">
                <a:solidFill>
                  <a:srgbClr val="383838"/>
                </a:solidFill>
              </a:defRPr>
            </a:lvl3pPr>
            <a:lvl4pPr>
              <a:defRPr sz="1600">
                <a:solidFill>
                  <a:srgbClr val="383838"/>
                </a:solidFill>
              </a:defRPr>
            </a:lvl4pPr>
            <a:lvl5pPr>
              <a:defRPr sz="1600">
                <a:solidFill>
                  <a:srgbClr val="383838"/>
                </a:solidFill>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792218" y="2194560"/>
            <a:ext cx="3657600" cy="3977640"/>
          </a:xfrm>
        </p:spPr>
        <p:txBody>
          <a:bodyPr/>
          <a:lstStyle>
            <a:lvl1pPr>
              <a:defRPr sz="2000">
                <a:solidFill>
                  <a:srgbClr val="383838"/>
                </a:solidFill>
              </a:defRPr>
            </a:lvl1pPr>
            <a:lvl2pPr>
              <a:defRPr sz="1800">
                <a:solidFill>
                  <a:srgbClr val="383838"/>
                </a:solidFill>
              </a:defRPr>
            </a:lvl2pPr>
            <a:lvl3pPr>
              <a:defRPr sz="1600">
                <a:solidFill>
                  <a:srgbClr val="383838"/>
                </a:solidFill>
              </a:defRPr>
            </a:lvl3pPr>
            <a:lvl4pPr>
              <a:defRPr sz="1600">
                <a:solidFill>
                  <a:srgbClr val="383838"/>
                </a:solidFill>
              </a:defRPr>
            </a:lvl4pPr>
            <a:lvl5pPr>
              <a:defRPr sz="1600">
                <a:solidFill>
                  <a:srgbClr val="383838"/>
                </a:solidFill>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a:xfrm>
            <a:off x="5992368" y="6272785"/>
            <a:ext cx="2455164" cy="365125"/>
          </a:xfrm>
          <a:prstGeom prst="rect">
            <a:avLst/>
          </a:prstGeom>
        </p:spPr>
        <p:txBody>
          <a:bodyPr/>
          <a:lstStyle/>
          <a:p>
            <a:fld id="{7A51B444-2EA2-4C5F-99A6-BEEFB7CA58F1}" type="datetimeFigureOut">
              <a:rPr lang="en-US" smtClean="0"/>
              <a:pPr/>
              <a:t>8/6/18</a:t>
            </a:fld>
            <a:endParaRPr lang="en-US"/>
          </a:p>
        </p:txBody>
      </p:sp>
      <p:sp>
        <p:nvSpPr>
          <p:cNvPr id="6" name="Footer Placeholder 5"/>
          <p:cNvSpPr>
            <a:spLocks noGrp="1"/>
          </p:cNvSpPr>
          <p:nvPr>
            <p:ph type="ftr" sz="quarter" idx="11"/>
          </p:nvPr>
        </p:nvSpPr>
        <p:spPr>
          <a:xfrm>
            <a:off x="685800" y="6272785"/>
            <a:ext cx="4745736"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8483346" y="6272785"/>
            <a:ext cx="480060" cy="365125"/>
          </a:xfrm>
          <a:prstGeom prst="rect">
            <a:avLst/>
          </a:prstGeom>
        </p:spPr>
        <p:txBody>
          <a:bodyPr/>
          <a:lstStyle/>
          <a:p>
            <a:fld id="{E80E2E70-2F2B-4974-AC11-F4589A3CDCE9}" type="slidenum">
              <a:rPr lang="en-US" smtClean="0"/>
              <a:pPr/>
              <a:t>‹#›</a:t>
            </a:fld>
            <a:endParaRPr lang="en-US"/>
          </a:p>
        </p:txBody>
      </p:sp>
      <p:pic>
        <p:nvPicPr>
          <p:cNvPr id="8" name="Picture 7"/>
          <p:cNvPicPr>
            <a:picLocks noChangeAspect="1"/>
          </p:cNvPicPr>
          <p:nvPr userDrawn="1"/>
        </p:nvPicPr>
        <p:blipFill rotWithShape="1">
          <a:blip r:embed="rId2" cstate="print">
            <a:extLst>
              <a:ext uri="{28A0092B-C50C-407E-A947-70E740481C1C}">
                <a14:useLocalDpi xmlns:a14="http://schemas.microsoft.com/office/drawing/2010/main" val="0"/>
              </a:ext>
            </a:extLst>
          </a:blip>
          <a:srcRect l="12615" t="35555" r="15490" b="45556"/>
          <a:stretch/>
        </p:blipFill>
        <p:spPr>
          <a:xfrm>
            <a:off x="6858000" y="6019800"/>
            <a:ext cx="2133600" cy="725424"/>
          </a:xfrm>
          <a:prstGeom prst="rect">
            <a:avLst/>
          </a:prstGeom>
          <a:ln>
            <a:noFill/>
          </a:ln>
          <a:effectLst>
            <a:softEdge rad="112500"/>
          </a:effectLst>
        </p:spPr>
      </p:pic>
    </p:spTree>
    <p:extLst>
      <p:ext uri="{BB962C8B-B14F-4D97-AF65-F5344CB8AC3E}">
        <p14:creationId xmlns:p14="http://schemas.microsoft.com/office/powerpoint/2010/main" val="31472932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normAutofit/>
          </a:bodyPr>
          <a:lstStyle>
            <a:lvl1pPr>
              <a:defRPr sz="3600">
                <a:solidFill>
                  <a:srgbClr val="383838"/>
                </a:solidFill>
              </a:defRPr>
            </a:lvl1pPr>
          </a:lstStyle>
          <a:p>
            <a:r>
              <a:rPr lang="en-US" dirty="0"/>
              <a:t>Click to edit Master title style</a:t>
            </a:r>
          </a:p>
        </p:txBody>
      </p:sp>
      <p:sp>
        <p:nvSpPr>
          <p:cNvPr id="3" name="Text Placeholder 2"/>
          <p:cNvSpPr>
            <a:spLocks noGrp="1"/>
          </p:cNvSpPr>
          <p:nvPr>
            <p:ph type="body" idx="1"/>
          </p:nvPr>
        </p:nvSpPr>
        <p:spPr>
          <a:xfrm>
            <a:off x="685800" y="2048256"/>
            <a:ext cx="365760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5800" y="2743200"/>
            <a:ext cx="3657600" cy="3291840"/>
          </a:xfrm>
        </p:spPr>
        <p:txBody>
          <a:bodyPr/>
          <a:lstStyle>
            <a:lvl1pPr>
              <a:defRPr sz="2000">
                <a:solidFill>
                  <a:srgbClr val="383838"/>
                </a:solidFill>
              </a:defRPr>
            </a:lvl1pPr>
            <a:lvl2pPr>
              <a:defRPr sz="1800">
                <a:solidFill>
                  <a:srgbClr val="383838"/>
                </a:solidFill>
              </a:defRPr>
            </a:lvl2pPr>
            <a:lvl3pPr>
              <a:defRPr sz="1600">
                <a:solidFill>
                  <a:srgbClr val="383838"/>
                </a:solidFill>
              </a:defRPr>
            </a:lvl3pPr>
            <a:lvl4pPr>
              <a:defRPr sz="1600">
                <a:solidFill>
                  <a:srgbClr val="383838"/>
                </a:solidFill>
              </a:defRPr>
            </a:lvl4pPr>
            <a:lvl5pPr>
              <a:defRPr sz="1600">
                <a:solidFill>
                  <a:srgbClr val="383838"/>
                </a:solidFill>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820793" y="2048256"/>
            <a:ext cx="365760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820793" y="2743200"/>
            <a:ext cx="3657600" cy="3291840"/>
          </a:xfrm>
        </p:spPr>
        <p:txBody>
          <a:bodyPr/>
          <a:lstStyle>
            <a:lvl1pPr>
              <a:defRPr sz="2000">
                <a:solidFill>
                  <a:srgbClr val="383838"/>
                </a:solidFill>
              </a:defRPr>
            </a:lvl1pPr>
            <a:lvl2pPr>
              <a:defRPr sz="1800">
                <a:solidFill>
                  <a:srgbClr val="383838"/>
                </a:solidFill>
              </a:defRPr>
            </a:lvl2pPr>
            <a:lvl3pPr>
              <a:defRPr sz="1600">
                <a:solidFill>
                  <a:srgbClr val="383838"/>
                </a:solidFill>
              </a:defRPr>
            </a:lvl3pPr>
            <a:lvl4pPr>
              <a:defRPr sz="1600">
                <a:solidFill>
                  <a:srgbClr val="383838"/>
                </a:solidFill>
              </a:defRPr>
            </a:lvl4pPr>
            <a:lvl5pPr>
              <a:defRPr sz="1600">
                <a:solidFill>
                  <a:srgbClr val="383838"/>
                </a:solidFill>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a:xfrm>
            <a:off x="5992368" y="6272785"/>
            <a:ext cx="2455164" cy="365125"/>
          </a:xfrm>
          <a:prstGeom prst="rect">
            <a:avLst/>
          </a:prstGeom>
        </p:spPr>
        <p:txBody>
          <a:bodyPr/>
          <a:lstStyle/>
          <a:p>
            <a:fld id="{7A51B444-2EA2-4C5F-99A6-BEEFB7CA58F1}" type="datetimeFigureOut">
              <a:rPr lang="en-US" smtClean="0"/>
              <a:pPr/>
              <a:t>8/6/18</a:t>
            </a:fld>
            <a:endParaRPr lang="en-US"/>
          </a:p>
        </p:txBody>
      </p:sp>
      <p:sp>
        <p:nvSpPr>
          <p:cNvPr id="8" name="Footer Placeholder 7"/>
          <p:cNvSpPr>
            <a:spLocks noGrp="1"/>
          </p:cNvSpPr>
          <p:nvPr>
            <p:ph type="ftr" sz="quarter" idx="11"/>
          </p:nvPr>
        </p:nvSpPr>
        <p:spPr>
          <a:xfrm>
            <a:off x="685800" y="6272785"/>
            <a:ext cx="4745736"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8483346" y="6272785"/>
            <a:ext cx="480060" cy="365125"/>
          </a:xfrm>
          <a:prstGeom prst="rect">
            <a:avLst/>
          </a:prstGeom>
        </p:spPr>
        <p:txBody>
          <a:bodyPr/>
          <a:lstStyle/>
          <a:p>
            <a:fld id="{E80E2E70-2F2B-4974-AC11-F4589A3CDCE9}" type="slidenum">
              <a:rPr lang="en-US" smtClean="0"/>
              <a:pPr/>
              <a:t>‹#›</a:t>
            </a:fld>
            <a:endParaRPr lang="en-US"/>
          </a:p>
        </p:txBody>
      </p:sp>
      <p:pic>
        <p:nvPicPr>
          <p:cNvPr id="11" name="Picture 10"/>
          <p:cNvPicPr>
            <a:picLocks noChangeAspect="1"/>
          </p:cNvPicPr>
          <p:nvPr userDrawn="1"/>
        </p:nvPicPr>
        <p:blipFill rotWithShape="1">
          <a:blip r:embed="rId2" cstate="print">
            <a:extLst>
              <a:ext uri="{28A0092B-C50C-407E-A947-70E740481C1C}">
                <a14:useLocalDpi xmlns:a14="http://schemas.microsoft.com/office/drawing/2010/main" val="0"/>
              </a:ext>
            </a:extLst>
          </a:blip>
          <a:srcRect l="12615" t="35555" r="15490" b="45556"/>
          <a:stretch/>
        </p:blipFill>
        <p:spPr>
          <a:xfrm>
            <a:off x="6858000" y="6019800"/>
            <a:ext cx="2133600" cy="725424"/>
          </a:xfrm>
          <a:prstGeom prst="rect">
            <a:avLst/>
          </a:prstGeom>
          <a:ln>
            <a:noFill/>
          </a:ln>
          <a:effectLst>
            <a:outerShdw blurRad="190500" algn="tl" rotWithShape="0">
              <a:srgbClr val="000000">
                <a:alpha val="70000"/>
              </a:srgbClr>
            </a:outerShdw>
          </a:effectLst>
        </p:spPr>
      </p:pic>
    </p:spTree>
    <p:extLst>
      <p:ext uri="{BB962C8B-B14F-4D97-AF65-F5344CB8AC3E}">
        <p14:creationId xmlns:p14="http://schemas.microsoft.com/office/powerpoint/2010/main" val="40714980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a:bodyPr>
          <a:lstStyle>
            <a:lvl1pPr>
              <a:defRPr sz="3600">
                <a:solidFill>
                  <a:srgbClr val="383838"/>
                </a:solidFill>
              </a:defRPr>
            </a:lvl1pPr>
          </a:lstStyle>
          <a:p>
            <a:r>
              <a:rPr lang="en-US" dirty="0"/>
              <a:t>Click to edit Master title style</a:t>
            </a:r>
          </a:p>
        </p:txBody>
      </p:sp>
      <p:sp>
        <p:nvSpPr>
          <p:cNvPr id="3" name="Date Placeholder 2"/>
          <p:cNvSpPr>
            <a:spLocks noGrp="1"/>
          </p:cNvSpPr>
          <p:nvPr>
            <p:ph type="dt" sz="half" idx="10"/>
          </p:nvPr>
        </p:nvSpPr>
        <p:spPr>
          <a:xfrm>
            <a:off x="5992368" y="6272785"/>
            <a:ext cx="2455164" cy="365125"/>
          </a:xfrm>
          <a:prstGeom prst="rect">
            <a:avLst/>
          </a:prstGeom>
        </p:spPr>
        <p:txBody>
          <a:bodyPr/>
          <a:lstStyle>
            <a:lvl1pPr>
              <a:defRPr>
                <a:solidFill>
                  <a:schemeClr val="accent1">
                    <a:lumMod val="50000"/>
                  </a:schemeClr>
                </a:solidFill>
              </a:defRPr>
            </a:lvl1pPr>
          </a:lstStyle>
          <a:p>
            <a:fld id="{7A51B444-2EA2-4C5F-99A6-BEEFB7CA58F1}" type="datetimeFigureOut">
              <a:rPr lang="en-US" smtClean="0"/>
              <a:pPr/>
              <a:t>8/6/18</a:t>
            </a:fld>
            <a:endParaRPr lang="en-US"/>
          </a:p>
        </p:txBody>
      </p:sp>
      <p:sp>
        <p:nvSpPr>
          <p:cNvPr id="4" name="Footer Placeholder 3"/>
          <p:cNvSpPr>
            <a:spLocks noGrp="1"/>
          </p:cNvSpPr>
          <p:nvPr>
            <p:ph type="ftr" sz="quarter" idx="11"/>
          </p:nvPr>
        </p:nvSpPr>
        <p:spPr>
          <a:xfrm>
            <a:off x="685800" y="6272785"/>
            <a:ext cx="4745736" cy="365125"/>
          </a:xfrm>
          <a:prstGeom prst="rect">
            <a:avLst/>
          </a:prstGeom>
        </p:spPr>
        <p:txBody>
          <a:bodyPr/>
          <a:lstStyle>
            <a:lvl1pPr>
              <a:defRPr>
                <a:solidFill>
                  <a:schemeClr val="accent1">
                    <a:lumMod val="50000"/>
                  </a:schemeClr>
                </a:solidFill>
              </a:defRPr>
            </a:lvl1pPr>
          </a:lstStyle>
          <a:p>
            <a:endParaRPr lang="en-US"/>
          </a:p>
        </p:txBody>
      </p:sp>
      <p:sp>
        <p:nvSpPr>
          <p:cNvPr id="5" name="Slide Number Placeholder 4"/>
          <p:cNvSpPr>
            <a:spLocks noGrp="1"/>
          </p:cNvSpPr>
          <p:nvPr>
            <p:ph type="sldNum" sz="quarter" idx="12"/>
          </p:nvPr>
        </p:nvSpPr>
        <p:spPr>
          <a:xfrm>
            <a:off x="8483346" y="6272785"/>
            <a:ext cx="480060" cy="365125"/>
          </a:xfrm>
          <a:prstGeom prst="rect">
            <a:avLst/>
          </a:prstGeom>
        </p:spPr>
        <p:txBody>
          <a:bodyPr/>
          <a:lstStyle/>
          <a:p>
            <a:fld id="{E80E2E70-2F2B-4974-AC11-F4589A3CDCE9}" type="slidenum">
              <a:rPr lang="en-US" smtClean="0"/>
              <a:pPr/>
              <a:t>‹#›</a:t>
            </a:fld>
            <a:endParaRPr lang="en-US"/>
          </a:p>
        </p:txBody>
      </p:sp>
      <p:pic>
        <p:nvPicPr>
          <p:cNvPr id="7" name="Picture 6"/>
          <p:cNvPicPr>
            <a:picLocks noChangeAspect="1"/>
          </p:cNvPicPr>
          <p:nvPr userDrawn="1"/>
        </p:nvPicPr>
        <p:blipFill rotWithShape="1">
          <a:blip r:embed="rId2" cstate="print">
            <a:extLst>
              <a:ext uri="{28A0092B-C50C-407E-A947-70E740481C1C}">
                <a14:useLocalDpi xmlns:a14="http://schemas.microsoft.com/office/drawing/2010/main" val="0"/>
              </a:ext>
            </a:extLst>
          </a:blip>
          <a:srcRect l="12615" t="35555" r="15490" b="45556"/>
          <a:stretch/>
        </p:blipFill>
        <p:spPr>
          <a:xfrm>
            <a:off x="6858000" y="6019800"/>
            <a:ext cx="2133600" cy="725424"/>
          </a:xfrm>
          <a:prstGeom prst="rect">
            <a:avLst/>
          </a:prstGeom>
          <a:ln>
            <a:noFill/>
          </a:ln>
          <a:effectLst>
            <a:softEdge rad="112500"/>
          </a:effectLst>
        </p:spPr>
      </p:pic>
    </p:spTree>
    <p:extLst>
      <p:ext uri="{BB962C8B-B14F-4D97-AF65-F5344CB8AC3E}">
        <p14:creationId xmlns:p14="http://schemas.microsoft.com/office/powerpoint/2010/main" val="19424688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5992368" y="6272785"/>
            <a:ext cx="2455164" cy="365125"/>
          </a:xfrm>
          <a:prstGeom prst="rect">
            <a:avLst/>
          </a:prstGeom>
        </p:spPr>
        <p:txBody>
          <a:bodyPr/>
          <a:lstStyle/>
          <a:p>
            <a:fld id="{7A51B444-2EA2-4C5F-99A6-BEEFB7CA58F1}" type="datetimeFigureOut">
              <a:rPr lang="en-US" smtClean="0"/>
              <a:pPr/>
              <a:t>8/6/18</a:t>
            </a:fld>
            <a:endParaRPr lang="en-US"/>
          </a:p>
        </p:txBody>
      </p:sp>
      <p:sp>
        <p:nvSpPr>
          <p:cNvPr id="3" name="Footer Placeholder 2"/>
          <p:cNvSpPr>
            <a:spLocks noGrp="1"/>
          </p:cNvSpPr>
          <p:nvPr>
            <p:ph type="ftr" sz="quarter" idx="11"/>
          </p:nvPr>
        </p:nvSpPr>
        <p:spPr>
          <a:xfrm>
            <a:off x="685800" y="6272785"/>
            <a:ext cx="4745736"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8483346" y="6272785"/>
            <a:ext cx="480060" cy="365125"/>
          </a:xfrm>
          <a:prstGeom prst="rect">
            <a:avLst/>
          </a:prstGeom>
        </p:spPr>
        <p:txBody>
          <a:bodyPr/>
          <a:lstStyle/>
          <a:p>
            <a:fld id="{E80E2E70-2F2B-4974-AC11-F4589A3CDCE9}" type="slidenum">
              <a:rPr lang="en-US" smtClean="0"/>
              <a:pPr/>
              <a:t>‹#›</a:t>
            </a:fld>
            <a:endParaRPr lang="en-US"/>
          </a:p>
        </p:txBody>
      </p:sp>
      <p:pic>
        <p:nvPicPr>
          <p:cNvPr id="5" name="Picture 4"/>
          <p:cNvPicPr>
            <a:picLocks noChangeAspect="1"/>
          </p:cNvPicPr>
          <p:nvPr userDrawn="1"/>
        </p:nvPicPr>
        <p:blipFill rotWithShape="1">
          <a:blip r:embed="rId2" cstate="print">
            <a:extLst>
              <a:ext uri="{28A0092B-C50C-407E-A947-70E740481C1C}">
                <a14:useLocalDpi xmlns:a14="http://schemas.microsoft.com/office/drawing/2010/main" val="0"/>
              </a:ext>
            </a:extLst>
          </a:blip>
          <a:srcRect l="12615" t="35555" r="15490" b="45556"/>
          <a:stretch/>
        </p:blipFill>
        <p:spPr>
          <a:xfrm>
            <a:off x="6858000" y="6019800"/>
            <a:ext cx="2133600" cy="725424"/>
          </a:xfrm>
          <a:prstGeom prst="rect">
            <a:avLst/>
          </a:prstGeom>
          <a:ln>
            <a:noFill/>
          </a:ln>
          <a:effectLst>
            <a:softEdge rad="112500"/>
          </a:effectLst>
        </p:spPr>
      </p:pic>
    </p:spTree>
    <p:extLst>
      <p:ext uri="{BB962C8B-B14F-4D97-AF65-F5344CB8AC3E}">
        <p14:creationId xmlns:p14="http://schemas.microsoft.com/office/powerpoint/2010/main" val="39230133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6227806" y="1"/>
            <a:ext cx="2916194" cy="685799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412230" y="685800"/>
            <a:ext cx="2400300" cy="1737360"/>
          </a:xfrm>
        </p:spPr>
        <p:txBody>
          <a:bodyPr anchor="b">
            <a:normAutofit/>
          </a:bodyPr>
          <a:lstStyle>
            <a:lvl1pPr>
              <a:defRPr sz="2800" b="1">
                <a:solidFill>
                  <a:srgbClr val="383838"/>
                </a:solidFill>
              </a:defRPr>
            </a:lvl1pPr>
          </a:lstStyle>
          <a:p>
            <a:r>
              <a:rPr lang="en-US" dirty="0"/>
              <a:t>Click to edit Master title style</a:t>
            </a:r>
          </a:p>
        </p:txBody>
      </p:sp>
      <p:sp>
        <p:nvSpPr>
          <p:cNvPr id="3" name="Content Placeholder 2"/>
          <p:cNvSpPr>
            <a:spLocks noGrp="1"/>
          </p:cNvSpPr>
          <p:nvPr>
            <p:ph idx="1"/>
          </p:nvPr>
        </p:nvSpPr>
        <p:spPr>
          <a:xfrm>
            <a:off x="628650" y="685800"/>
            <a:ext cx="5033772" cy="5020056"/>
          </a:xfrm>
        </p:spPr>
        <p:txBody>
          <a:bodyPr/>
          <a:lstStyle>
            <a:lvl1pPr>
              <a:defRPr sz="2000">
                <a:solidFill>
                  <a:srgbClr val="383838"/>
                </a:solidFill>
              </a:defRPr>
            </a:lvl1pPr>
            <a:lvl2pPr>
              <a:defRPr sz="1800">
                <a:solidFill>
                  <a:srgbClr val="383838"/>
                </a:solidFill>
              </a:defRPr>
            </a:lvl2pPr>
            <a:lvl3pPr>
              <a:defRPr sz="1600">
                <a:solidFill>
                  <a:srgbClr val="383838"/>
                </a:solidFill>
              </a:defRPr>
            </a:lvl3pPr>
            <a:lvl4pPr>
              <a:defRPr sz="1600">
                <a:solidFill>
                  <a:srgbClr val="383838"/>
                </a:solidFill>
              </a:defRPr>
            </a:lvl4pPr>
            <a:lvl5pPr>
              <a:defRPr sz="1600">
                <a:solidFill>
                  <a:srgbClr val="383838"/>
                </a:solidFill>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6412230" y="2423160"/>
            <a:ext cx="2400300" cy="3291840"/>
          </a:xfrm>
        </p:spPr>
        <p:txBody>
          <a:bodyPr>
            <a:normAutofit/>
          </a:bodyPr>
          <a:lstStyle>
            <a:lvl1pPr marL="0" indent="0">
              <a:lnSpc>
                <a:spcPct val="100000"/>
              </a:lnSpc>
              <a:spcBef>
                <a:spcPts val="1000"/>
              </a:spcBef>
              <a:buNone/>
              <a:defRPr sz="135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grpSp>
        <p:nvGrpSpPr>
          <p:cNvPr id="12" name="Group 11"/>
          <p:cNvGrpSpPr/>
          <p:nvPr/>
        </p:nvGrpSpPr>
        <p:grpSpPr>
          <a:xfrm>
            <a:off x="8522664" y="6255258"/>
            <a:ext cx="393192" cy="393192"/>
            <a:chOff x="8532189" y="5068824"/>
            <a:chExt cx="393192" cy="393192"/>
          </a:xfrm>
        </p:grpSpPr>
        <p:sp>
          <p:nvSpPr>
            <p:cNvPr id="13" name="Oval 12"/>
            <p:cNvSpPr>
              <a:spLocks noChangeAspect="1"/>
            </p:cNvSpPr>
            <p:nvPr/>
          </p:nvSpPr>
          <p:spPr>
            <a:xfrm>
              <a:off x="8532189" y="5068824"/>
              <a:ext cx="393192" cy="393192"/>
            </a:xfrm>
            <a:prstGeom prst="ellipse">
              <a:avLst/>
            </a:prstGeom>
            <a:blipFill dpi="0" rotWithShape="1">
              <a:blip r:embed="rId2">
                <a:duotone>
                  <a:schemeClr val="accent1">
                    <a:shade val="45000"/>
                    <a:satMod val="135000"/>
                  </a:schemeClr>
                  <a:prstClr val="white"/>
                </a:duotone>
                <a:extLst>
                  <a:ext uri="{BEBA8EAE-BF5A-486C-A8C5-ECC9F3942E4B}">
                    <a14:imgProps xmlns:a14="http://schemas.microsoft.com/office/drawing/2010/main">
                      <a14:imgLayer r:embed="rId3">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4" name="Oval 13"/>
            <p:cNvSpPr>
              <a:spLocks noChangeAspect="1"/>
            </p:cNvSpPr>
            <p:nvPr/>
          </p:nvSpPr>
          <p:spPr>
            <a:xfrm>
              <a:off x="8568766" y="5105400"/>
              <a:ext cx="320039" cy="320040"/>
            </a:xfrm>
            <a:prstGeom prst="ellipse">
              <a:avLst/>
            </a:prstGeom>
            <a:noFill/>
            <a:ln w="12700" cap="flat" cmpd="sng" algn="ctr">
              <a:solidFill>
                <a:srgbClr val="FFFFFF"/>
              </a:solidFill>
              <a:prstDash val="solid"/>
            </a:ln>
            <a:effectLst/>
          </p:spPr>
        </p:sp>
      </p:grpSp>
      <p:sp>
        <p:nvSpPr>
          <p:cNvPr id="9" name="Date Placeholder 8"/>
          <p:cNvSpPr>
            <a:spLocks noGrp="1"/>
          </p:cNvSpPr>
          <p:nvPr>
            <p:ph type="dt" sz="half" idx="10"/>
          </p:nvPr>
        </p:nvSpPr>
        <p:spPr>
          <a:xfrm>
            <a:off x="5992368" y="6272785"/>
            <a:ext cx="2455164" cy="365125"/>
          </a:xfrm>
          <a:prstGeom prst="rect">
            <a:avLst/>
          </a:prstGeom>
        </p:spPr>
        <p:txBody>
          <a:bodyPr/>
          <a:lstStyle/>
          <a:p>
            <a:fld id="{7A51B444-2EA2-4C5F-99A6-BEEFB7CA58F1}" type="datetimeFigureOut">
              <a:rPr lang="en-US" smtClean="0"/>
              <a:pPr/>
              <a:t>8/6/18</a:t>
            </a:fld>
            <a:endParaRPr lang="en-US"/>
          </a:p>
        </p:txBody>
      </p:sp>
      <p:sp>
        <p:nvSpPr>
          <p:cNvPr id="10" name="Footer Placeholder 9"/>
          <p:cNvSpPr>
            <a:spLocks noGrp="1"/>
          </p:cNvSpPr>
          <p:nvPr>
            <p:ph type="ftr" sz="quarter" idx="11"/>
          </p:nvPr>
        </p:nvSpPr>
        <p:spPr>
          <a:xfrm>
            <a:off x="685800" y="6272785"/>
            <a:ext cx="4745736" cy="365125"/>
          </a:xfrm>
          <a:prstGeom prst="rect">
            <a:avLst/>
          </a:prstGeom>
        </p:spPr>
        <p:txBody>
          <a:bodyPr/>
          <a:lstStyle/>
          <a:p>
            <a:endParaRPr lang="en-US"/>
          </a:p>
        </p:txBody>
      </p:sp>
      <p:sp>
        <p:nvSpPr>
          <p:cNvPr id="11" name="Slide Number Placeholder 10"/>
          <p:cNvSpPr>
            <a:spLocks noGrp="1"/>
          </p:cNvSpPr>
          <p:nvPr>
            <p:ph type="sldNum" sz="quarter" idx="12"/>
          </p:nvPr>
        </p:nvSpPr>
        <p:spPr>
          <a:xfrm>
            <a:off x="8483346" y="6272785"/>
            <a:ext cx="480060" cy="365125"/>
          </a:xfrm>
          <a:prstGeom prst="rect">
            <a:avLst/>
          </a:prstGeom>
        </p:spPr>
        <p:txBody>
          <a:bodyPr/>
          <a:lstStyle/>
          <a:p>
            <a:fld id="{E80E2E70-2F2B-4974-AC11-F4589A3CDCE9}" type="slidenum">
              <a:rPr lang="en-US" smtClean="0"/>
              <a:pPr/>
              <a:t>‹#›</a:t>
            </a:fld>
            <a:endParaRPr lang="en-US"/>
          </a:p>
        </p:txBody>
      </p:sp>
      <p:pic>
        <p:nvPicPr>
          <p:cNvPr id="15" name="Picture 14"/>
          <p:cNvPicPr>
            <a:picLocks noChangeAspect="1"/>
          </p:cNvPicPr>
          <p:nvPr userDrawn="1"/>
        </p:nvPicPr>
        <p:blipFill rotWithShape="1">
          <a:blip r:embed="rId4" cstate="print">
            <a:extLst>
              <a:ext uri="{28A0092B-C50C-407E-A947-70E740481C1C}">
                <a14:useLocalDpi xmlns:a14="http://schemas.microsoft.com/office/drawing/2010/main" val="0"/>
              </a:ext>
            </a:extLst>
          </a:blip>
          <a:srcRect l="12615" t="35555" r="15490" b="45556"/>
          <a:stretch/>
        </p:blipFill>
        <p:spPr>
          <a:xfrm>
            <a:off x="6858000" y="6019800"/>
            <a:ext cx="2133600" cy="725424"/>
          </a:xfrm>
          <a:prstGeom prst="rect">
            <a:avLst/>
          </a:prstGeom>
          <a:ln>
            <a:noFill/>
          </a:ln>
          <a:effectLst>
            <a:softEdge rad="112500"/>
          </a:effectLst>
        </p:spPr>
      </p:pic>
    </p:spTree>
    <p:extLst>
      <p:ext uri="{BB962C8B-B14F-4D97-AF65-F5344CB8AC3E}">
        <p14:creationId xmlns:p14="http://schemas.microsoft.com/office/powerpoint/2010/main" val="32032238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6227806" y="1"/>
            <a:ext cx="2916194" cy="685799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412230" y="685800"/>
            <a:ext cx="2400300" cy="1737360"/>
          </a:xfrm>
        </p:spPr>
        <p:txBody>
          <a:bodyPr anchor="b">
            <a:normAutofit/>
          </a:bodyPr>
          <a:lstStyle>
            <a:lvl1pPr>
              <a:defRPr sz="2800" b="1">
                <a:solidFill>
                  <a:srgbClr val="383838"/>
                </a:solidFill>
              </a:defRPr>
            </a:lvl1pPr>
          </a:lstStyle>
          <a:p>
            <a:r>
              <a:rPr lang="en-US" dirty="0"/>
              <a:t>Click to edit Master title style</a:t>
            </a:r>
          </a:p>
        </p:txBody>
      </p:sp>
      <p:sp>
        <p:nvSpPr>
          <p:cNvPr id="3" name="Picture Placeholder 2"/>
          <p:cNvSpPr>
            <a:spLocks noGrp="1" noChangeAspect="1"/>
          </p:cNvSpPr>
          <p:nvPr>
            <p:ph type="pic" idx="1"/>
          </p:nvPr>
        </p:nvSpPr>
        <p:spPr>
          <a:xfrm>
            <a:off x="0" y="0"/>
            <a:ext cx="6227805"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412230" y="2423160"/>
            <a:ext cx="2400300" cy="3291840"/>
          </a:xfrm>
        </p:spPr>
        <p:txBody>
          <a:bodyPr>
            <a:normAutofit/>
          </a:bodyPr>
          <a:lstStyle>
            <a:lvl1pPr marL="0" indent="0">
              <a:lnSpc>
                <a:spcPct val="100000"/>
              </a:lnSpc>
              <a:spcBef>
                <a:spcPts val="1000"/>
              </a:spcBef>
              <a:buNone/>
              <a:defRPr sz="135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grpSp>
        <p:nvGrpSpPr>
          <p:cNvPr id="12" name="Group 11"/>
          <p:cNvGrpSpPr/>
          <p:nvPr/>
        </p:nvGrpSpPr>
        <p:grpSpPr>
          <a:xfrm>
            <a:off x="8522664" y="6255258"/>
            <a:ext cx="393192" cy="393192"/>
            <a:chOff x="8532189" y="5068824"/>
            <a:chExt cx="393192" cy="393192"/>
          </a:xfrm>
        </p:grpSpPr>
        <p:sp>
          <p:nvSpPr>
            <p:cNvPr id="13" name="Oval 12"/>
            <p:cNvSpPr>
              <a:spLocks noChangeAspect="1"/>
            </p:cNvSpPr>
            <p:nvPr/>
          </p:nvSpPr>
          <p:spPr>
            <a:xfrm>
              <a:off x="8532189" y="5068824"/>
              <a:ext cx="393192" cy="393192"/>
            </a:xfrm>
            <a:prstGeom prst="ellipse">
              <a:avLst/>
            </a:prstGeom>
            <a:blipFill dpi="0" rotWithShape="1">
              <a:blip r:embed="rId2">
                <a:duotone>
                  <a:schemeClr val="accent1">
                    <a:shade val="45000"/>
                    <a:satMod val="135000"/>
                  </a:schemeClr>
                  <a:prstClr val="white"/>
                </a:duotone>
                <a:extLst>
                  <a:ext uri="{BEBA8EAE-BF5A-486C-A8C5-ECC9F3942E4B}">
                    <a14:imgProps xmlns:a14="http://schemas.microsoft.com/office/drawing/2010/main">
                      <a14:imgLayer r:embed="rId3">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4" name="Oval 13"/>
            <p:cNvSpPr>
              <a:spLocks noChangeAspect="1"/>
            </p:cNvSpPr>
            <p:nvPr/>
          </p:nvSpPr>
          <p:spPr>
            <a:xfrm>
              <a:off x="8568766" y="5105400"/>
              <a:ext cx="320039" cy="320040"/>
            </a:xfrm>
            <a:prstGeom prst="ellipse">
              <a:avLst/>
            </a:prstGeom>
            <a:noFill/>
            <a:ln w="12700" cap="flat" cmpd="sng" algn="ctr">
              <a:solidFill>
                <a:srgbClr val="FFFFFF"/>
              </a:solidFill>
              <a:prstDash val="solid"/>
            </a:ln>
            <a:effectLst/>
          </p:spPr>
        </p:sp>
      </p:grpSp>
      <p:sp>
        <p:nvSpPr>
          <p:cNvPr id="8" name="Date Placeholder 7"/>
          <p:cNvSpPr>
            <a:spLocks noGrp="1"/>
          </p:cNvSpPr>
          <p:nvPr>
            <p:ph type="dt" sz="half" idx="10"/>
          </p:nvPr>
        </p:nvSpPr>
        <p:spPr>
          <a:xfrm>
            <a:off x="5992368" y="6272785"/>
            <a:ext cx="2455164" cy="365125"/>
          </a:xfrm>
          <a:prstGeom prst="rect">
            <a:avLst/>
          </a:prstGeom>
        </p:spPr>
        <p:txBody>
          <a:bodyPr/>
          <a:lstStyle/>
          <a:p>
            <a:fld id="{7A51B444-2EA2-4C5F-99A6-BEEFB7CA58F1}" type="datetimeFigureOut">
              <a:rPr lang="en-US" smtClean="0"/>
              <a:pPr/>
              <a:t>8/6/18</a:t>
            </a:fld>
            <a:endParaRPr lang="en-US"/>
          </a:p>
        </p:txBody>
      </p:sp>
      <p:sp>
        <p:nvSpPr>
          <p:cNvPr id="10" name="Slide Number Placeholder 9"/>
          <p:cNvSpPr>
            <a:spLocks noGrp="1"/>
          </p:cNvSpPr>
          <p:nvPr>
            <p:ph type="sldNum" sz="quarter" idx="12"/>
          </p:nvPr>
        </p:nvSpPr>
        <p:spPr>
          <a:xfrm>
            <a:off x="8483346" y="6272785"/>
            <a:ext cx="480060" cy="365125"/>
          </a:xfrm>
          <a:prstGeom prst="rect">
            <a:avLst/>
          </a:prstGeom>
        </p:spPr>
        <p:txBody>
          <a:bodyPr/>
          <a:lstStyle/>
          <a:p>
            <a:fld id="{E80E2E70-2F2B-4974-AC11-F4589A3CDCE9}" type="slidenum">
              <a:rPr lang="en-US" smtClean="0"/>
              <a:pPr/>
              <a:t>‹#›</a:t>
            </a:fld>
            <a:endParaRPr lang="en-US"/>
          </a:p>
        </p:txBody>
      </p:sp>
      <p:pic>
        <p:nvPicPr>
          <p:cNvPr id="15" name="Picture 14"/>
          <p:cNvPicPr>
            <a:picLocks noChangeAspect="1"/>
          </p:cNvPicPr>
          <p:nvPr userDrawn="1"/>
        </p:nvPicPr>
        <p:blipFill rotWithShape="1">
          <a:blip r:embed="rId4" cstate="print">
            <a:extLst>
              <a:ext uri="{28A0092B-C50C-407E-A947-70E740481C1C}">
                <a14:useLocalDpi xmlns:a14="http://schemas.microsoft.com/office/drawing/2010/main" val="0"/>
              </a:ext>
            </a:extLst>
          </a:blip>
          <a:srcRect l="12615" t="35555" r="15490" b="45556"/>
          <a:stretch/>
        </p:blipFill>
        <p:spPr>
          <a:xfrm>
            <a:off x="6858000" y="6019800"/>
            <a:ext cx="2133600" cy="725424"/>
          </a:xfrm>
          <a:prstGeom prst="rect">
            <a:avLst/>
          </a:prstGeom>
          <a:ln>
            <a:noFill/>
          </a:ln>
          <a:effectLst>
            <a:softEdge rad="112500"/>
          </a:effectLst>
        </p:spPr>
      </p:pic>
    </p:spTree>
    <p:extLst>
      <p:ext uri="{BB962C8B-B14F-4D97-AF65-F5344CB8AC3E}">
        <p14:creationId xmlns:p14="http://schemas.microsoft.com/office/powerpoint/2010/main" val="1082490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6" Type="http://schemas.microsoft.com/office/2007/relationships/hdphoto" Target="../media/hdphoto1.wdp"/><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4.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3.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49759D"/>
            </a:gs>
            <a:gs pos="0">
              <a:srgbClr val="49759D"/>
            </a:gs>
            <a:gs pos="0">
              <a:srgbClr val="49759D"/>
            </a:gs>
            <a:gs pos="49000">
              <a:schemeClr val="bg1"/>
            </a:gs>
            <a:gs pos="100000">
              <a:schemeClr val="bg1"/>
            </a:gs>
          </a:gsLst>
          <a:lin ang="54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0" y="484632"/>
            <a:ext cx="7772400" cy="1609344"/>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85800" y="2121408"/>
            <a:ext cx="7772400" cy="4050792"/>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7" name="Picture 6"/>
          <p:cNvPicPr>
            <a:picLocks noChangeAspect="1"/>
          </p:cNvPicPr>
          <p:nvPr userDrawn="1"/>
        </p:nvPicPr>
        <p:blipFill rotWithShape="1">
          <a:blip r:embed="rId13" cstate="print">
            <a:extLst>
              <a:ext uri="{28A0092B-C50C-407E-A947-70E740481C1C}">
                <a14:useLocalDpi xmlns:a14="http://schemas.microsoft.com/office/drawing/2010/main" val="0"/>
              </a:ext>
            </a:extLst>
          </a:blip>
          <a:srcRect l="12615" t="35555" r="15490" b="45556"/>
          <a:stretch/>
        </p:blipFill>
        <p:spPr>
          <a:xfrm>
            <a:off x="6858000" y="6019800"/>
            <a:ext cx="2133600" cy="725424"/>
          </a:xfrm>
          <a:prstGeom prst="rect">
            <a:avLst/>
          </a:prstGeom>
          <a:ln>
            <a:noFill/>
          </a:ln>
          <a:effectLst>
            <a:softEdge rad="112500"/>
          </a:effectLst>
        </p:spPr>
      </p:pic>
      <p:pic>
        <p:nvPicPr>
          <p:cNvPr id="5" name="Picture 4"/>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0" y="4799829"/>
            <a:ext cx="2454592" cy="1945395"/>
          </a:xfrm>
          <a:prstGeom prst="rect">
            <a:avLst/>
          </a:prstGeom>
          <a:blipFill dpi="0" rotWithShape="1">
            <a:blip r:embed="rId15">
              <a:alphaModFix amt="29000"/>
              <a:lum bright="70000" contrast="-70000"/>
              <a:extLst>
                <a:ext uri="{BEBA8EAE-BF5A-486C-A8C5-ECC9F3942E4B}">
                  <a14:imgProps xmlns:a14="http://schemas.microsoft.com/office/drawing/2010/main">
                    <a14:imgLayer r:embed="rId16">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effectLst>
            <a:softEdge rad="177800"/>
          </a:effectLst>
        </p:spPr>
      </p:pic>
    </p:spTree>
    <p:extLst>
      <p:ext uri="{BB962C8B-B14F-4D97-AF65-F5344CB8AC3E}">
        <p14:creationId xmlns:p14="http://schemas.microsoft.com/office/powerpoint/2010/main" val="3608391026"/>
      </p:ext>
    </p:extLst>
  </p:cSld>
  <p:clrMap bg1="lt1" tx1="dk1" bg2="lt2" tx2="dk2" accent1="accent1" accent2="accent2" accent3="accent3" accent4="accent4" accent5="accent5" accent6="accent6" hlink="hlink" folHlink="folHlink"/>
  <p:sldLayoutIdLst>
    <p:sldLayoutId id="2147483941" r:id="rId1"/>
    <p:sldLayoutId id="2147483942" r:id="rId2"/>
    <p:sldLayoutId id="2147483943" r:id="rId3"/>
    <p:sldLayoutId id="2147483944" r:id="rId4"/>
    <p:sldLayoutId id="2147483945" r:id="rId5"/>
    <p:sldLayoutId id="2147483946" r:id="rId6"/>
    <p:sldLayoutId id="2147483947" r:id="rId7"/>
    <p:sldLayoutId id="2147483948" r:id="rId8"/>
    <p:sldLayoutId id="2147483949" r:id="rId9"/>
    <p:sldLayoutId id="2147483950" r:id="rId10"/>
    <p:sldLayoutId id="2147483951" r:id="rId11"/>
  </p:sldLayoutIdLst>
  <p:txStyles>
    <p:titleStyle>
      <a:lvl1pPr algn="l" defTabSz="914400" rtl="0" eaLnBrk="1" latinLnBrk="0" hangingPunct="1">
        <a:lnSpc>
          <a:spcPct val="90000"/>
        </a:lnSpc>
        <a:spcBef>
          <a:spcPct val="0"/>
        </a:spcBef>
        <a:buNone/>
        <a:defRPr sz="4400" b="1" kern="1200" cap="none" baseline="0">
          <a:solidFill>
            <a:srgbClr val="663300"/>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SzPct val="85000"/>
        <a:buFont typeface="Wingdings" pitchFamily="2" charset="2"/>
        <a:buChar char="§"/>
        <a:defRPr sz="2800" kern="1200">
          <a:solidFill>
            <a:srgbClr val="663300"/>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buClr>
        <a:buSzPct val="85000"/>
        <a:buFont typeface="Wingdings" pitchFamily="2" charset="2"/>
        <a:buChar char="§"/>
        <a:defRPr sz="2800" kern="1200">
          <a:solidFill>
            <a:srgbClr val="663300"/>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buClr>
        <a:buSzPct val="85000"/>
        <a:buFont typeface="Wingdings" pitchFamily="2" charset="2"/>
        <a:buChar char="§"/>
        <a:defRPr sz="2800" kern="1200">
          <a:solidFill>
            <a:srgbClr val="663300"/>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buClr>
        <a:buSzPct val="85000"/>
        <a:buFont typeface="Wingdings" pitchFamily="2" charset="2"/>
        <a:buChar char="§"/>
        <a:defRPr sz="2800" kern="1200">
          <a:solidFill>
            <a:srgbClr val="663300"/>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buClr>
        <a:buSzPct val="85000"/>
        <a:buFont typeface="Wingdings" pitchFamily="2" charset="2"/>
        <a:buChar char="§"/>
        <a:defRPr sz="2800" kern="1200">
          <a:solidFill>
            <a:srgbClr val="663300"/>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1295400"/>
            <a:ext cx="8686799" cy="2410631"/>
          </a:xfrm>
        </p:spPr>
        <p:txBody>
          <a:bodyPr>
            <a:normAutofit/>
          </a:bodyPr>
          <a:lstStyle/>
          <a:p>
            <a:r>
              <a:rPr lang="en-US" sz="3000" dirty="0"/>
              <a:t>The Psychological Impact of Abuse on Hmong Youth</a:t>
            </a:r>
            <a:endParaRPr lang="en-US" sz="3000" dirty="0">
              <a:solidFill>
                <a:srgbClr val="383838"/>
              </a:solidFill>
            </a:endParaRPr>
          </a:p>
        </p:txBody>
      </p:sp>
      <p:sp>
        <p:nvSpPr>
          <p:cNvPr id="3" name="Subtitle 2"/>
          <p:cNvSpPr>
            <a:spLocks noGrp="1"/>
          </p:cNvSpPr>
          <p:nvPr>
            <p:ph type="subTitle" idx="1"/>
          </p:nvPr>
        </p:nvSpPr>
        <p:spPr>
          <a:xfrm>
            <a:off x="3733800" y="3124200"/>
            <a:ext cx="4850037" cy="1371600"/>
          </a:xfrm>
        </p:spPr>
        <p:txBody>
          <a:bodyPr>
            <a:noAutofit/>
          </a:bodyPr>
          <a:lstStyle/>
          <a:p>
            <a:r>
              <a:rPr lang="en-US" dirty="0">
                <a:solidFill>
                  <a:srgbClr val="383838"/>
                </a:solidFill>
              </a:rPr>
              <a:t>Alyssa </a:t>
            </a:r>
            <a:r>
              <a:rPr lang="en-US" dirty="0" err="1">
                <a:solidFill>
                  <a:srgbClr val="383838"/>
                </a:solidFill>
              </a:rPr>
              <a:t>Kaying</a:t>
            </a:r>
            <a:r>
              <a:rPr lang="en-US" dirty="0">
                <a:solidFill>
                  <a:srgbClr val="383838"/>
                </a:solidFill>
              </a:rPr>
              <a:t> </a:t>
            </a:r>
            <a:r>
              <a:rPr lang="en-US" dirty="0" err="1">
                <a:solidFill>
                  <a:srgbClr val="383838"/>
                </a:solidFill>
              </a:rPr>
              <a:t>Vang</a:t>
            </a:r>
            <a:r>
              <a:rPr lang="en-US" dirty="0">
                <a:solidFill>
                  <a:srgbClr val="383838"/>
                </a:solidFill>
              </a:rPr>
              <a:t>, </a:t>
            </a:r>
            <a:r>
              <a:rPr lang="en-US" dirty="0" err="1">
                <a:solidFill>
                  <a:srgbClr val="383838"/>
                </a:solidFill>
              </a:rPr>
              <a:t>PsyD</a:t>
            </a:r>
            <a:r>
              <a:rPr lang="en-US" dirty="0">
                <a:solidFill>
                  <a:srgbClr val="383838"/>
                </a:solidFill>
              </a:rPr>
              <a:t>, LP</a:t>
            </a:r>
          </a:p>
          <a:p>
            <a:r>
              <a:rPr lang="en-US" dirty="0"/>
              <a:t>UW Whitewater</a:t>
            </a:r>
            <a:endParaRPr lang="en-US" dirty="0">
              <a:solidFill>
                <a:srgbClr val="383838"/>
              </a:solidFill>
            </a:endParaRPr>
          </a:p>
          <a:p>
            <a:r>
              <a:rPr lang="en-US" dirty="0">
                <a:solidFill>
                  <a:srgbClr val="383838"/>
                </a:solidFill>
              </a:rPr>
              <a:t>August 20-21, 2018</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DD0347-FB35-4E37-92CF-0F9C85FDA106}"/>
              </a:ext>
            </a:extLst>
          </p:cNvPr>
          <p:cNvSpPr>
            <a:spLocks noGrp="1"/>
          </p:cNvSpPr>
          <p:nvPr>
            <p:ph type="title"/>
          </p:nvPr>
        </p:nvSpPr>
        <p:spPr/>
        <p:txBody>
          <a:bodyPr/>
          <a:lstStyle/>
          <a:p>
            <a:r>
              <a:rPr lang="en-US" dirty="0"/>
              <a:t>Highly publicized cases of abuse and trauma in Hmong community:</a:t>
            </a:r>
          </a:p>
        </p:txBody>
      </p:sp>
      <p:sp>
        <p:nvSpPr>
          <p:cNvPr id="3" name="Content Placeholder 2">
            <a:extLst>
              <a:ext uri="{FF2B5EF4-FFF2-40B4-BE49-F238E27FC236}">
                <a16:creationId xmlns:a16="http://schemas.microsoft.com/office/drawing/2014/main" id="{21FB678E-1D44-48C9-A39B-73A307148F89}"/>
              </a:ext>
            </a:extLst>
          </p:cNvPr>
          <p:cNvSpPr>
            <a:spLocks noGrp="1"/>
          </p:cNvSpPr>
          <p:nvPr>
            <p:ph idx="1"/>
          </p:nvPr>
        </p:nvSpPr>
        <p:spPr/>
        <p:txBody>
          <a:bodyPr/>
          <a:lstStyle/>
          <a:p>
            <a:r>
              <a:rPr lang="en-US" dirty="0"/>
              <a:t>Suicide-homicide cases with children exposed to the trauma, witnessing the deaths of both parents</a:t>
            </a:r>
          </a:p>
          <a:p>
            <a:endParaRPr lang="en-US" dirty="0"/>
          </a:p>
        </p:txBody>
      </p:sp>
    </p:spTree>
    <p:extLst>
      <p:ext uri="{BB962C8B-B14F-4D97-AF65-F5344CB8AC3E}">
        <p14:creationId xmlns:p14="http://schemas.microsoft.com/office/powerpoint/2010/main" val="37544961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0308" y="533400"/>
            <a:ext cx="7772400" cy="1179576"/>
          </a:xfrm>
        </p:spPr>
        <p:txBody>
          <a:bodyPr>
            <a:normAutofit/>
          </a:bodyPr>
          <a:lstStyle/>
          <a:p>
            <a:r>
              <a:rPr lang="en-US" dirty="0">
                <a:solidFill>
                  <a:srgbClr val="383838"/>
                </a:solidFill>
              </a:rPr>
              <a:t>Unexposed cases of abuse:</a:t>
            </a:r>
          </a:p>
        </p:txBody>
      </p:sp>
      <p:sp>
        <p:nvSpPr>
          <p:cNvPr id="3" name="Content Placeholder 2"/>
          <p:cNvSpPr>
            <a:spLocks noGrp="1"/>
          </p:cNvSpPr>
          <p:nvPr>
            <p:ph idx="1"/>
          </p:nvPr>
        </p:nvSpPr>
        <p:spPr>
          <a:xfrm>
            <a:off x="381000" y="2286000"/>
            <a:ext cx="8382000" cy="3761990"/>
          </a:xfrm>
        </p:spPr>
        <p:txBody>
          <a:bodyPr>
            <a:normAutofit/>
          </a:bodyPr>
          <a:lstStyle/>
          <a:p>
            <a:r>
              <a:rPr lang="en-US" sz="2400" dirty="0"/>
              <a:t>College graduate Hmong who struggle with anxiety, social skills, self-esteem, and dating.  </a:t>
            </a:r>
          </a:p>
          <a:p>
            <a:r>
              <a:rPr lang="en-US" sz="2400" dirty="0"/>
              <a:t>College graduate Hmong who struggle with interpersonal relationships and find herself in abusive relationships</a:t>
            </a:r>
          </a:p>
        </p:txBody>
      </p:sp>
    </p:spTree>
    <p:extLst>
      <p:ext uri="{BB962C8B-B14F-4D97-AF65-F5344CB8AC3E}">
        <p14:creationId xmlns:p14="http://schemas.microsoft.com/office/powerpoint/2010/main" val="4880711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7772400" cy="1609344"/>
          </a:xfrm>
        </p:spPr>
        <p:txBody>
          <a:bodyPr/>
          <a:lstStyle/>
          <a:p>
            <a:r>
              <a:rPr lang="en-US" dirty="0"/>
              <a:t>What is trauma?</a:t>
            </a:r>
          </a:p>
        </p:txBody>
      </p:sp>
      <p:sp>
        <p:nvSpPr>
          <p:cNvPr id="3" name="Content Placeholder 2"/>
          <p:cNvSpPr>
            <a:spLocks noGrp="1"/>
          </p:cNvSpPr>
          <p:nvPr>
            <p:ph idx="1"/>
          </p:nvPr>
        </p:nvSpPr>
        <p:spPr>
          <a:xfrm>
            <a:off x="685800" y="1676400"/>
            <a:ext cx="7772400" cy="4050792"/>
          </a:xfrm>
        </p:spPr>
        <p:txBody>
          <a:bodyPr>
            <a:normAutofit/>
          </a:bodyPr>
          <a:lstStyle/>
          <a:p>
            <a:r>
              <a:rPr lang="en-US" dirty="0"/>
              <a:t>Experiences or situations that are emotionally painful and distressing</a:t>
            </a:r>
          </a:p>
          <a:p>
            <a:r>
              <a:rPr lang="en-US" dirty="0"/>
              <a:t>Overwhelm people’s ability to cope</a:t>
            </a:r>
          </a:p>
          <a:p>
            <a:r>
              <a:rPr lang="en-US" dirty="0"/>
              <a:t>Powerlessness</a:t>
            </a:r>
          </a:p>
          <a:p>
            <a:r>
              <a:rPr lang="en-US" dirty="0"/>
              <a:t>Examples: ABUSE, war, death, accidents, natural disasters, rape, chronic illnesses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228600" y="674688"/>
            <a:ext cx="7467600" cy="1077912"/>
          </a:xfrm>
        </p:spPr>
        <p:txBody>
          <a:bodyPr/>
          <a:lstStyle/>
          <a:p>
            <a:r>
              <a:rPr lang="en-US" altLang="en-US" sz="3200"/>
              <a:t>Hmong conceptualization and treatment of “trauma"</a:t>
            </a:r>
          </a:p>
        </p:txBody>
      </p:sp>
      <p:graphicFrame>
        <p:nvGraphicFramePr>
          <p:cNvPr id="8" name="Content Placeholder 7"/>
          <p:cNvGraphicFramePr>
            <a:graphicFrameLocks noGrp="1"/>
          </p:cNvGraphicFramePr>
          <p:nvPr>
            <p:ph idx="1"/>
            <p:extLst/>
          </p:nvPr>
        </p:nvGraphicFramePr>
        <p:xfrm>
          <a:off x="228600" y="1981200"/>
          <a:ext cx="7543800" cy="4114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5887488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228600" y="165607"/>
            <a:ext cx="7467600" cy="1077912"/>
          </a:xfrm>
        </p:spPr>
        <p:txBody>
          <a:bodyPr/>
          <a:lstStyle/>
          <a:p>
            <a:r>
              <a:rPr lang="en-US" altLang="en-US" sz="3200" dirty="0"/>
              <a:t>Hmong conceptualization, decision-making and treatment of “trauma"</a:t>
            </a:r>
          </a:p>
        </p:txBody>
      </p:sp>
      <p:graphicFrame>
        <p:nvGraphicFramePr>
          <p:cNvPr id="8" name="Content Placeholder 7"/>
          <p:cNvGraphicFramePr>
            <a:graphicFrameLocks noGrp="1"/>
          </p:cNvGraphicFramePr>
          <p:nvPr>
            <p:ph idx="1"/>
            <p:extLst/>
          </p:nvPr>
        </p:nvGraphicFramePr>
        <p:xfrm>
          <a:off x="228600" y="1295400"/>
          <a:ext cx="8686800" cy="5410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cxnSp>
        <p:nvCxnSpPr>
          <p:cNvPr id="12" name="Straight Connector 11"/>
          <p:cNvCxnSpPr/>
          <p:nvPr/>
        </p:nvCxnSpPr>
        <p:spPr>
          <a:xfrm>
            <a:off x="1600200" y="4572000"/>
            <a:ext cx="381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flipV="1">
            <a:off x="1447800" y="3429000"/>
            <a:ext cx="762000" cy="762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flipV="1">
            <a:off x="2819400" y="2667000"/>
            <a:ext cx="6096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2819400" y="3429000"/>
            <a:ext cx="6096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flipV="1">
            <a:off x="4267200" y="1752600"/>
            <a:ext cx="2057400" cy="609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4267200" y="2438400"/>
            <a:ext cx="2057400" cy="76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flipV="1">
            <a:off x="4267200" y="3200400"/>
            <a:ext cx="1905000" cy="38100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921764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FD31C6-030A-484D-BAF2-1D88CA4D2B0B}"/>
              </a:ext>
            </a:extLst>
          </p:cNvPr>
          <p:cNvSpPr>
            <a:spLocks noGrp="1"/>
          </p:cNvSpPr>
          <p:nvPr>
            <p:ph type="title"/>
          </p:nvPr>
        </p:nvSpPr>
        <p:spPr>
          <a:xfrm>
            <a:off x="228600" y="228600"/>
            <a:ext cx="7772400" cy="1609344"/>
          </a:xfrm>
        </p:spPr>
        <p:txBody>
          <a:bodyPr/>
          <a:lstStyle/>
          <a:p>
            <a:r>
              <a:rPr lang="en-US" dirty="0"/>
              <a:t>Hmong children and youth:</a:t>
            </a:r>
          </a:p>
        </p:txBody>
      </p:sp>
      <p:sp>
        <p:nvSpPr>
          <p:cNvPr id="3" name="Content Placeholder 2">
            <a:extLst>
              <a:ext uri="{FF2B5EF4-FFF2-40B4-BE49-F238E27FC236}">
                <a16:creationId xmlns:a16="http://schemas.microsoft.com/office/drawing/2014/main" id="{365F08B5-7D44-4ACA-80A1-254AB31F8BF2}"/>
              </a:ext>
            </a:extLst>
          </p:cNvPr>
          <p:cNvSpPr>
            <a:spLocks noGrp="1"/>
          </p:cNvSpPr>
          <p:nvPr>
            <p:ph idx="1"/>
          </p:nvPr>
        </p:nvSpPr>
        <p:spPr>
          <a:xfrm>
            <a:off x="685800" y="1981200"/>
            <a:ext cx="7772400" cy="4050792"/>
          </a:xfrm>
        </p:spPr>
        <p:txBody>
          <a:bodyPr/>
          <a:lstStyle/>
          <a:p>
            <a:r>
              <a:rPr lang="en-US" dirty="0"/>
              <a:t>Blessing, add to wealth of family lineage</a:t>
            </a:r>
          </a:p>
          <a:p>
            <a:r>
              <a:rPr lang="en-US" dirty="0"/>
              <a:t>Prescribed roles vs. mainstream identity formation and critical thinking</a:t>
            </a:r>
          </a:p>
          <a:p>
            <a:r>
              <a:rPr lang="en-US" dirty="0"/>
              <a:t>Filial piety </a:t>
            </a:r>
          </a:p>
          <a:p>
            <a:r>
              <a:rPr lang="en-US" dirty="0"/>
              <a:t>Collectivistic vs. Individualistic</a:t>
            </a:r>
          </a:p>
        </p:txBody>
      </p:sp>
    </p:spTree>
    <p:extLst>
      <p:ext uri="{BB962C8B-B14F-4D97-AF65-F5344CB8AC3E}">
        <p14:creationId xmlns:p14="http://schemas.microsoft.com/office/powerpoint/2010/main" val="37553836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2FB4EE-BA72-40C8-BF96-DE72E59637FE}"/>
              </a:ext>
            </a:extLst>
          </p:cNvPr>
          <p:cNvSpPr>
            <a:spLocks noGrp="1"/>
          </p:cNvSpPr>
          <p:nvPr>
            <p:ph type="title"/>
          </p:nvPr>
        </p:nvSpPr>
        <p:spPr>
          <a:xfrm>
            <a:off x="304800" y="152400"/>
            <a:ext cx="7772400" cy="1609344"/>
          </a:xfrm>
        </p:spPr>
        <p:txBody>
          <a:bodyPr/>
          <a:lstStyle/>
          <a:p>
            <a:r>
              <a:rPr lang="en-US" dirty="0"/>
              <a:t>Case example: </a:t>
            </a:r>
          </a:p>
        </p:txBody>
      </p:sp>
      <p:sp>
        <p:nvSpPr>
          <p:cNvPr id="3" name="Content Placeholder 2">
            <a:extLst>
              <a:ext uri="{FF2B5EF4-FFF2-40B4-BE49-F238E27FC236}">
                <a16:creationId xmlns:a16="http://schemas.microsoft.com/office/drawing/2014/main" id="{E1635554-A3F6-4785-89C3-B8D01EA4D5D0}"/>
              </a:ext>
            </a:extLst>
          </p:cNvPr>
          <p:cNvSpPr>
            <a:spLocks noGrp="1"/>
          </p:cNvSpPr>
          <p:nvPr>
            <p:ph idx="1"/>
          </p:nvPr>
        </p:nvSpPr>
        <p:spPr>
          <a:xfrm>
            <a:off x="685800" y="1524000"/>
            <a:ext cx="7772400" cy="4648200"/>
          </a:xfrm>
        </p:spPr>
        <p:txBody>
          <a:bodyPr/>
          <a:lstStyle/>
          <a:p>
            <a:r>
              <a:rPr lang="en-US" dirty="0"/>
              <a:t>Reclaiming sense of self</a:t>
            </a:r>
          </a:p>
          <a:p>
            <a:r>
              <a:rPr lang="en-US" dirty="0"/>
              <a:t>Making sense of bicultural identity</a:t>
            </a:r>
          </a:p>
          <a:p>
            <a:r>
              <a:rPr lang="en-US" dirty="0"/>
              <a:t>Working through forgiveness of self and of family through a cultural lens</a:t>
            </a:r>
          </a:p>
          <a:p>
            <a:r>
              <a:rPr lang="en-US" dirty="0"/>
              <a:t>Identifying resilience in spite of adversity</a:t>
            </a:r>
          </a:p>
          <a:p>
            <a:r>
              <a:rPr lang="en-US" dirty="0"/>
              <a:t>Embracing the self</a:t>
            </a:r>
          </a:p>
          <a:p>
            <a:endParaRPr lang="en-US" dirty="0"/>
          </a:p>
          <a:p>
            <a:endParaRPr lang="en-US" dirty="0"/>
          </a:p>
        </p:txBody>
      </p:sp>
    </p:spTree>
    <p:extLst>
      <p:ext uri="{BB962C8B-B14F-4D97-AF65-F5344CB8AC3E}">
        <p14:creationId xmlns:p14="http://schemas.microsoft.com/office/powerpoint/2010/main" val="6623675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A49AFA-29CC-B245-AAB3-0225DFBC54B4}"/>
              </a:ext>
            </a:extLst>
          </p:cNvPr>
          <p:cNvSpPr>
            <a:spLocks noGrp="1"/>
          </p:cNvSpPr>
          <p:nvPr>
            <p:ph type="title"/>
          </p:nvPr>
        </p:nvSpPr>
        <p:spPr>
          <a:xfrm>
            <a:off x="685800" y="3124200"/>
            <a:ext cx="7772400" cy="685800"/>
          </a:xfrm>
        </p:spPr>
        <p:txBody>
          <a:bodyPr>
            <a:normAutofit fontScale="90000"/>
          </a:bodyPr>
          <a:lstStyle/>
          <a:p>
            <a:r>
              <a:rPr lang="en-US" sz="1300" b="0" i="1" dirty="0">
                <a:latin typeface="Calibri" panose="020F0502020204030204" pitchFamily="34" charset="0"/>
                <a:cs typeface="Calibri" panose="020F0502020204030204" pitchFamily="34" charset="0"/>
              </a:rPr>
              <a:t>Funding for this conference was made possible by NITT-HT grant, CFDA 93.243 from SAMHSA.  The views expressed in written conference materials or publications and by speakers and moderators do not necessarily reflect the official policies of the Department of Health and Human Services; nor does mention of trade names, commercial practices, or organizations imply endorsement by the U.S. Government.</a:t>
            </a:r>
            <a:br>
              <a:rPr lang="en-US" dirty="0"/>
            </a:br>
            <a:endParaRPr lang="en-US" dirty="0"/>
          </a:p>
        </p:txBody>
      </p:sp>
    </p:spTree>
    <p:extLst>
      <p:ext uri="{BB962C8B-B14F-4D97-AF65-F5344CB8AC3E}">
        <p14:creationId xmlns:p14="http://schemas.microsoft.com/office/powerpoint/2010/main" val="182064032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xtreme Shadow">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threePt" dir="tl">
              <a:rot lat="0" lon="0" rev="19800000"/>
            </a:lightRig>
          </a:scene3d>
          <a:sp3d prstMaterial="plastic">
            <a:bevelT w="25400" h="1905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38100" h="31750"/>
          </a:sp3d>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BE1B6DD8-9976-4550-A6F4-B2DD4EA939D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2856</TotalTime>
  <Words>434</Words>
  <Application>Microsoft Macintosh PowerPoint</Application>
  <PresentationFormat>On-screen Show (4:3)</PresentationFormat>
  <Paragraphs>51</Paragraphs>
  <Slides>9</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Calibri</vt:lpstr>
      <vt:lpstr>Century Gothic</vt:lpstr>
      <vt:lpstr>Times New Roman</vt:lpstr>
      <vt:lpstr>Wingdings</vt:lpstr>
      <vt:lpstr>Wood Type</vt:lpstr>
      <vt:lpstr>The Psychological Impact of Abuse on Hmong Youth</vt:lpstr>
      <vt:lpstr>Highly publicized cases of abuse and trauma in Hmong community:</vt:lpstr>
      <vt:lpstr>Unexposed cases of abuse:</vt:lpstr>
      <vt:lpstr>What is trauma?</vt:lpstr>
      <vt:lpstr>Hmong conceptualization and treatment of “trauma"</vt:lpstr>
      <vt:lpstr>Hmong conceptualization, decision-making and treatment of “trauma"</vt:lpstr>
      <vt:lpstr>Hmong children and youth:</vt:lpstr>
      <vt:lpstr>Case example: </vt:lpstr>
      <vt:lpstr>Funding for this conference was made possible by NITT-HT grant, CFDA 93.243 from SAMHSA.  The views expressed in written conference materials or publications and by speakers and moderators do not necessarily reflect the official policies of the Department of Health and Human Services; nor does mention of trade names, commercial practices, or organizations imply endorsement by the U.S. Government. </vt:lpstr>
    </vt:vector>
  </TitlesOfParts>
  <Company>Grizli777</Company>
  <LinksUpToDate>false</LinksUpToDate>
  <SharedDoc>false</SharedDoc>
  <HyperlinksChanged>false</HyperlinksChanged>
  <AppVersion>16.0013</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Trauma and our Hmong Children</dc:title>
  <dc:creator>User</dc:creator>
  <cp:lastModifiedBy>Valee Thao</cp:lastModifiedBy>
  <cp:revision>95</cp:revision>
  <cp:lastPrinted>2016-10-24T03:26:54Z</cp:lastPrinted>
  <dcterms:created xsi:type="dcterms:W3CDTF">2014-09-15T21:33:25Z</dcterms:created>
  <dcterms:modified xsi:type="dcterms:W3CDTF">2018-08-06T22:46:28Z</dcterms:modified>
</cp:coreProperties>
</file>